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60" r:id="rId4"/>
    <p:sldId id="275" r:id="rId5"/>
    <p:sldId id="276" r:id="rId6"/>
    <p:sldId id="259" r:id="rId7"/>
    <p:sldId id="277" r:id="rId8"/>
    <p:sldId id="278" r:id="rId9"/>
    <p:sldId id="262" r:id="rId10"/>
    <p:sldId id="263" r:id="rId11"/>
    <p:sldId id="264" r:id="rId12"/>
    <p:sldId id="265" r:id="rId13"/>
    <p:sldId id="266" r:id="rId14"/>
    <p:sldId id="267" r:id="rId15"/>
    <p:sldId id="269" r:id="rId16"/>
    <p:sldId id="279" r:id="rId17"/>
    <p:sldId id="270" r:id="rId18"/>
    <p:sldId id="280" r:id="rId19"/>
    <p:sldId id="273" r:id="rId20"/>
    <p:sldId id="281" r:id="rId21"/>
    <p:sldId id="271" r:id="rId22"/>
    <p:sldId id="274" r:id="rId2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D0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73" d="100"/>
          <a:sy n="73" d="100"/>
        </p:scale>
        <p:origin x="49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D8D069-C494-46C4-A7E6-A5F9067A4941}"/>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ADAEB1DF-2B50-4630-882D-C1FB07D3F4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5F325A9D-B323-46F5-BCD3-BB89FBE31400}"/>
              </a:ext>
            </a:extLst>
          </p:cNvPr>
          <p:cNvSpPr>
            <a:spLocks noGrp="1"/>
          </p:cNvSpPr>
          <p:nvPr>
            <p:ph type="dt" sz="half" idx="10"/>
          </p:nvPr>
        </p:nvSpPr>
        <p:spPr/>
        <p:txBody>
          <a:bodyPr/>
          <a:lstStyle/>
          <a:p>
            <a:fld id="{6BA64C4E-C792-4A67-8577-EAFD8025ABAE}" type="datetimeFigureOut">
              <a:rPr lang="it-IT" smtClean="0"/>
              <a:pPr/>
              <a:t>19/06/2018</a:t>
            </a:fld>
            <a:endParaRPr lang="it-IT"/>
          </a:p>
        </p:txBody>
      </p:sp>
      <p:sp>
        <p:nvSpPr>
          <p:cNvPr id="5" name="Segnaposto piè di pagina 4">
            <a:extLst>
              <a:ext uri="{FF2B5EF4-FFF2-40B4-BE49-F238E27FC236}">
                <a16:creationId xmlns:a16="http://schemas.microsoft.com/office/drawing/2014/main" id="{3736FD93-B32D-42DD-ABEB-ED061DC8E40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79810A7-6AD0-411D-9EC5-5A60DD3BFB2E}"/>
              </a:ext>
            </a:extLst>
          </p:cNvPr>
          <p:cNvSpPr>
            <a:spLocks noGrp="1"/>
          </p:cNvSpPr>
          <p:nvPr>
            <p:ph type="sldNum" sz="quarter" idx="12"/>
          </p:nvPr>
        </p:nvSpPr>
        <p:spPr/>
        <p:txBody>
          <a:bodyPr/>
          <a:lstStyle/>
          <a:p>
            <a:fld id="{63C6C450-8378-4AE5-8E41-ADDDE9B0F5F2}" type="slidenum">
              <a:rPr lang="it-IT" smtClean="0"/>
              <a:pPr/>
              <a:t>‹Nº›</a:t>
            </a:fld>
            <a:endParaRPr lang="it-IT"/>
          </a:p>
        </p:txBody>
      </p:sp>
    </p:spTree>
    <p:extLst>
      <p:ext uri="{BB962C8B-B14F-4D97-AF65-F5344CB8AC3E}">
        <p14:creationId xmlns:p14="http://schemas.microsoft.com/office/powerpoint/2010/main" val="364073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270EF3-74BA-4897-9E0D-139EB70EE463}"/>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D62D53F-8B9C-4631-A498-DFB075864BF8}"/>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2FA6094-C4B0-405A-8E98-9E5CB89D9365}"/>
              </a:ext>
            </a:extLst>
          </p:cNvPr>
          <p:cNvSpPr>
            <a:spLocks noGrp="1"/>
          </p:cNvSpPr>
          <p:nvPr>
            <p:ph type="dt" sz="half" idx="10"/>
          </p:nvPr>
        </p:nvSpPr>
        <p:spPr/>
        <p:txBody>
          <a:bodyPr/>
          <a:lstStyle/>
          <a:p>
            <a:fld id="{6BA64C4E-C792-4A67-8577-EAFD8025ABAE}" type="datetimeFigureOut">
              <a:rPr lang="it-IT" smtClean="0"/>
              <a:pPr/>
              <a:t>19/06/2018</a:t>
            </a:fld>
            <a:endParaRPr lang="it-IT"/>
          </a:p>
        </p:txBody>
      </p:sp>
      <p:sp>
        <p:nvSpPr>
          <p:cNvPr id="5" name="Segnaposto piè di pagina 4">
            <a:extLst>
              <a:ext uri="{FF2B5EF4-FFF2-40B4-BE49-F238E27FC236}">
                <a16:creationId xmlns:a16="http://schemas.microsoft.com/office/drawing/2014/main" id="{AFBF0613-9079-4645-BEE7-698A0915A26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ED44E9A-7809-45F5-91E3-215D4DBC85E2}"/>
              </a:ext>
            </a:extLst>
          </p:cNvPr>
          <p:cNvSpPr>
            <a:spLocks noGrp="1"/>
          </p:cNvSpPr>
          <p:nvPr>
            <p:ph type="sldNum" sz="quarter" idx="12"/>
          </p:nvPr>
        </p:nvSpPr>
        <p:spPr/>
        <p:txBody>
          <a:bodyPr/>
          <a:lstStyle/>
          <a:p>
            <a:fld id="{63C6C450-8378-4AE5-8E41-ADDDE9B0F5F2}" type="slidenum">
              <a:rPr lang="it-IT" smtClean="0"/>
              <a:pPr/>
              <a:t>‹Nº›</a:t>
            </a:fld>
            <a:endParaRPr lang="it-IT"/>
          </a:p>
        </p:txBody>
      </p:sp>
    </p:spTree>
    <p:extLst>
      <p:ext uri="{BB962C8B-B14F-4D97-AF65-F5344CB8AC3E}">
        <p14:creationId xmlns:p14="http://schemas.microsoft.com/office/powerpoint/2010/main" val="2477756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BFD0C90-7482-4D5C-8BD3-2A9606258098}"/>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A0C6E98-8130-4EAC-9D13-CDBF0857857C}"/>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C96BACF-362D-41EF-BAB5-9FDB132CA218}"/>
              </a:ext>
            </a:extLst>
          </p:cNvPr>
          <p:cNvSpPr>
            <a:spLocks noGrp="1"/>
          </p:cNvSpPr>
          <p:nvPr>
            <p:ph type="dt" sz="half" idx="10"/>
          </p:nvPr>
        </p:nvSpPr>
        <p:spPr/>
        <p:txBody>
          <a:bodyPr/>
          <a:lstStyle/>
          <a:p>
            <a:fld id="{6BA64C4E-C792-4A67-8577-EAFD8025ABAE}" type="datetimeFigureOut">
              <a:rPr lang="it-IT" smtClean="0"/>
              <a:pPr/>
              <a:t>19/06/2018</a:t>
            </a:fld>
            <a:endParaRPr lang="it-IT"/>
          </a:p>
        </p:txBody>
      </p:sp>
      <p:sp>
        <p:nvSpPr>
          <p:cNvPr id="5" name="Segnaposto piè di pagina 4">
            <a:extLst>
              <a:ext uri="{FF2B5EF4-FFF2-40B4-BE49-F238E27FC236}">
                <a16:creationId xmlns:a16="http://schemas.microsoft.com/office/drawing/2014/main" id="{4EE38B34-DB44-400E-A57C-EF4384E937E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B29002F-9C62-475B-BEAD-BE36997DB900}"/>
              </a:ext>
            </a:extLst>
          </p:cNvPr>
          <p:cNvSpPr>
            <a:spLocks noGrp="1"/>
          </p:cNvSpPr>
          <p:nvPr>
            <p:ph type="sldNum" sz="quarter" idx="12"/>
          </p:nvPr>
        </p:nvSpPr>
        <p:spPr/>
        <p:txBody>
          <a:bodyPr/>
          <a:lstStyle/>
          <a:p>
            <a:fld id="{63C6C450-8378-4AE5-8E41-ADDDE9B0F5F2}" type="slidenum">
              <a:rPr lang="it-IT" smtClean="0"/>
              <a:pPr/>
              <a:t>‹Nº›</a:t>
            </a:fld>
            <a:endParaRPr lang="it-IT"/>
          </a:p>
        </p:txBody>
      </p:sp>
    </p:spTree>
    <p:extLst>
      <p:ext uri="{BB962C8B-B14F-4D97-AF65-F5344CB8AC3E}">
        <p14:creationId xmlns:p14="http://schemas.microsoft.com/office/powerpoint/2010/main" val="949552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8DF906E-BE06-46B2-9A68-7D57D4938B2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ED9206CA-CB8B-4591-9DAC-D3E23F916813}"/>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153E94E-19B6-42BC-AD53-04924B9D2FCE}"/>
              </a:ext>
            </a:extLst>
          </p:cNvPr>
          <p:cNvSpPr>
            <a:spLocks noGrp="1"/>
          </p:cNvSpPr>
          <p:nvPr>
            <p:ph type="dt" sz="half" idx="10"/>
          </p:nvPr>
        </p:nvSpPr>
        <p:spPr/>
        <p:txBody>
          <a:bodyPr/>
          <a:lstStyle/>
          <a:p>
            <a:fld id="{6BA64C4E-C792-4A67-8577-EAFD8025ABAE}" type="datetimeFigureOut">
              <a:rPr lang="it-IT" smtClean="0"/>
              <a:pPr/>
              <a:t>19/06/2018</a:t>
            </a:fld>
            <a:endParaRPr lang="it-IT"/>
          </a:p>
        </p:txBody>
      </p:sp>
      <p:sp>
        <p:nvSpPr>
          <p:cNvPr id="5" name="Segnaposto piè di pagina 4">
            <a:extLst>
              <a:ext uri="{FF2B5EF4-FFF2-40B4-BE49-F238E27FC236}">
                <a16:creationId xmlns:a16="http://schemas.microsoft.com/office/drawing/2014/main" id="{4BF623BE-9180-4B0E-9349-D0F5001834C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1D8BA12-A917-43E8-A216-C0FCC02A090D}"/>
              </a:ext>
            </a:extLst>
          </p:cNvPr>
          <p:cNvSpPr>
            <a:spLocks noGrp="1"/>
          </p:cNvSpPr>
          <p:nvPr>
            <p:ph type="sldNum" sz="quarter" idx="12"/>
          </p:nvPr>
        </p:nvSpPr>
        <p:spPr/>
        <p:txBody>
          <a:bodyPr/>
          <a:lstStyle/>
          <a:p>
            <a:fld id="{63C6C450-8378-4AE5-8E41-ADDDE9B0F5F2}" type="slidenum">
              <a:rPr lang="it-IT" smtClean="0"/>
              <a:pPr/>
              <a:t>‹Nº›</a:t>
            </a:fld>
            <a:endParaRPr lang="it-IT"/>
          </a:p>
        </p:txBody>
      </p:sp>
    </p:spTree>
    <p:extLst>
      <p:ext uri="{BB962C8B-B14F-4D97-AF65-F5344CB8AC3E}">
        <p14:creationId xmlns:p14="http://schemas.microsoft.com/office/powerpoint/2010/main" val="3794125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8BC402-12F9-48A2-BE80-43D5E9137D81}"/>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C4A22F3C-B359-4B8C-BDA9-DD16CABEC6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6A7BA812-F2A4-457E-BFC1-DD0DF57528A3}"/>
              </a:ext>
            </a:extLst>
          </p:cNvPr>
          <p:cNvSpPr>
            <a:spLocks noGrp="1"/>
          </p:cNvSpPr>
          <p:nvPr>
            <p:ph type="dt" sz="half" idx="10"/>
          </p:nvPr>
        </p:nvSpPr>
        <p:spPr/>
        <p:txBody>
          <a:bodyPr/>
          <a:lstStyle/>
          <a:p>
            <a:fld id="{6BA64C4E-C792-4A67-8577-EAFD8025ABAE}" type="datetimeFigureOut">
              <a:rPr lang="it-IT" smtClean="0"/>
              <a:pPr/>
              <a:t>19/06/2018</a:t>
            </a:fld>
            <a:endParaRPr lang="it-IT"/>
          </a:p>
        </p:txBody>
      </p:sp>
      <p:sp>
        <p:nvSpPr>
          <p:cNvPr id="5" name="Segnaposto piè di pagina 4">
            <a:extLst>
              <a:ext uri="{FF2B5EF4-FFF2-40B4-BE49-F238E27FC236}">
                <a16:creationId xmlns:a16="http://schemas.microsoft.com/office/drawing/2014/main" id="{E7404D15-1F69-41CC-BD3E-6ED6FEB97A5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13E20E1-C7D6-4514-B1AD-10D54A729EA6}"/>
              </a:ext>
            </a:extLst>
          </p:cNvPr>
          <p:cNvSpPr>
            <a:spLocks noGrp="1"/>
          </p:cNvSpPr>
          <p:nvPr>
            <p:ph type="sldNum" sz="quarter" idx="12"/>
          </p:nvPr>
        </p:nvSpPr>
        <p:spPr/>
        <p:txBody>
          <a:bodyPr/>
          <a:lstStyle/>
          <a:p>
            <a:fld id="{63C6C450-8378-4AE5-8E41-ADDDE9B0F5F2}" type="slidenum">
              <a:rPr lang="it-IT" smtClean="0"/>
              <a:pPr/>
              <a:t>‹Nº›</a:t>
            </a:fld>
            <a:endParaRPr lang="it-IT"/>
          </a:p>
        </p:txBody>
      </p:sp>
    </p:spTree>
    <p:extLst>
      <p:ext uri="{BB962C8B-B14F-4D97-AF65-F5344CB8AC3E}">
        <p14:creationId xmlns:p14="http://schemas.microsoft.com/office/powerpoint/2010/main" val="826401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3D2983-D74E-446F-8E7E-5563E33AB40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EFA430A-0D7C-4CD8-8C9E-3C747DD224E5}"/>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5B6439B-4BDA-49D5-8677-00221420C8CF}"/>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436214C-3748-49CD-90C1-251F2C20C15D}"/>
              </a:ext>
            </a:extLst>
          </p:cNvPr>
          <p:cNvSpPr>
            <a:spLocks noGrp="1"/>
          </p:cNvSpPr>
          <p:nvPr>
            <p:ph type="dt" sz="half" idx="10"/>
          </p:nvPr>
        </p:nvSpPr>
        <p:spPr/>
        <p:txBody>
          <a:bodyPr/>
          <a:lstStyle/>
          <a:p>
            <a:fld id="{6BA64C4E-C792-4A67-8577-EAFD8025ABAE}" type="datetimeFigureOut">
              <a:rPr lang="it-IT" smtClean="0"/>
              <a:pPr/>
              <a:t>19/06/2018</a:t>
            </a:fld>
            <a:endParaRPr lang="it-IT"/>
          </a:p>
        </p:txBody>
      </p:sp>
      <p:sp>
        <p:nvSpPr>
          <p:cNvPr id="6" name="Segnaposto piè di pagina 5">
            <a:extLst>
              <a:ext uri="{FF2B5EF4-FFF2-40B4-BE49-F238E27FC236}">
                <a16:creationId xmlns:a16="http://schemas.microsoft.com/office/drawing/2014/main" id="{30F5420E-BACC-4C8C-9A21-B7FB87AE9DF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033436B-1721-43F7-A926-CD8BF1291DFE}"/>
              </a:ext>
            </a:extLst>
          </p:cNvPr>
          <p:cNvSpPr>
            <a:spLocks noGrp="1"/>
          </p:cNvSpPr>
          <p:nvPr>
            <p:ph type="sldNum" sz="quarter" idx="12"/>
          </p:nvPr>
        </p:nvSpPr>
        <p:spPr/>
        <p:txBody>
          <a:bodyPr/>
          <a:lstStyle/>
          <a:p>
            <a:fld id="{63C6C450-8378-4AE5-8E41-ADDDE9B0F5F2}" type="slidenum">
              <a:rPr lang="it-IT" smtClean="0"/>
              <a:pPr/>
              <a:t>‹Nº›</a:t>
            </a:fld>
            <a:endParaRPr lang="it-IT"/>
          </a:p>
        </p:txBody>
      </p:sp>
    </p:spTree>
    <p:extLst>
      <p:ext uri="{BB962C8B-B14F-4D97-AF65-F5344CB8AC3E}">
        <p14:creationId xmlns:p14="http://schemas.microsoft.com/office/powerpoint/2010/main" val="321607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A57522-41CD-4329-BBAC-8A8A847DEAB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CBF98E6-A70E-42F1-9E56-28EBE606A1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B96881BD-7C36-426A-96D0-3DCABE95A5C2}"/>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55396456-3557-440D-A9BF-FFF45D4FC5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52666C8A-6B3D-4682-9098-93299B48A08D}"/>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4BD0F030-28CB-4713-AB89-CE60DA095942}"/>
              </a:ext>
            </a:extLst>
          </p:cNvPr>
          <p:cNvSpPr>
            <a:spLocks noGrp="1"/>
          </p:cNvSpPr>
          <p:nvPr>
            <p:ph type="dt" sz="half" idx="10"/>
          </p:nvPr>
        </p:nvSpPr>
        <p:spPr/>
        <p:txBody>
          <a:bodyPr/>
          <a:lstStyle/>
          <a:p>
            <a:fld id="{6BA64C4E-C792-4A67-8577-EAFD8025ABAE}" type="datetimeFigureOut">
              <a:rPr lang="it-IT" smtClean="0"/>
              <a:pPr/>
              <a:t>19/06/2018</a:t>
            </a:fld>
            <a:endParaRPr lang="it-IT"/>
          </a:p>
        </p:txBody>
      </p:sp>
      <p:sp>
        <p:nvSpPr>
          <p:cNvPr id="8" name="Segnaposto piè di pagina 7">
            <a:extLst>
              <a:ext uri="{FF2B5EF4-FFF2-40B4-BE49-F238E27FC236}">
                <a16:creationId xmlns:a16="http://schemas.microsoft.com/office/drawing/2014/main" id="{5D16A9D2-F31A-4311-958F-905AC7A8B683}"/>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6D33B94-6CF1-40AB-8384-221B19F31800}"/>
              </a:ext>
            </a:extLst>
          </p:cNvPr>
          <p:cNvSpPr>
            <a:spLocks noGrp="1"/>
          </p:cNvSpPr>
          <p:nvPr>
            <p:ph type="sldNum" sz="quarter" idx="12"/>
          </p:nvPr>
        </p:nvSpPr>
        <p:spPr/>
        <p:txBody>
          <a:bodyPr/>
          <a:lstStyle/>
          <a:p>
            <a:fld id="{63C6C450-8378-4AE5-8E41-ADDDE9B0F5F2}" type="slidenum">
              <a:rPr lang="it-IT" smtClean="0"/>
              <a:pPr/>
              <a:t>‹Nº›</a:t>
            </a:fld>
            <a:endParaRPr lang="it-IT"/>
          </a:p>
        </p:txBody>
      </p:sp>
    </p:spTree>
    <p:extLst>
      <p:ext uri="{BB962C8B-B14F-4D97-AF65-F5344CB8AC3E}">
        <p14:creationId xmlns:p14="http://schemas.microsoft.com/office/powerpoint/2010/main" val="2132808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A9895B-219E-4F24-9262-3B40B1F56A1F}"/>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FD5FEDC-CA2B-44E7-AA97-180B5F0E9FAB}"/>
              </a:ext>
            </a:extLst>
          </p:cNvPr>
          <p:cNvSpPr>
            <a:spLocks noGrp="1"/>
          </p:cNvSpPr>
          <p:nvPr>
            <p:ph type="dt" sz="half" idx="10"/>
          </p:nvPr>
        </p:nvSpPr>
        <p:spPr/>
        <p:txBody>
          <a:bodyPr/>
          <a:lstStyle/>
          <a:p>
            <a:fld id="{6BA64C4E-C792-4A67-8577-EAFD8025ABAE}" type="datetimeFigureOut">
              <a:rPr lang="it-IT" smtClean="0"/>
              <a:pPr/>
              <a:t>19/06/2018</a:t>
            </a:fld>
            <a:endParaRPr lang="it-IT"/>
          </a:p>
        </p:txBody>
      </p:sp>
      <p:sp>
        <p:nvSpPr>
          <p:cNvPr id="4" name="Segnaposto piè di pagina 3">
            <a:extLst>
              <a:ext uri="{FF2B5EF4-FFF2-40B4-BE49-F238E27FC236}">
                <a16:creationId xmlns:a16="http://schemas.microsoft.com/office/drawing/2014/main" id="{210F5F24-C653-48A5-AB45-95D69FE36A44}"/>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CCA8FC3F-E9D9-4DC3-88AB-E57F5618AFA7}"/>
              </a:ext>
            </a:extLst>
          </p:cNvPr>
          <p:cNvSpPr>
            <a:spLocks noGrp="1"/>
          </p:cNvSpPr>
          <p:nvPr>
            <p:ph type="sldNum" sz="quarter" idx="12"/>
          </p:nvPr>
        </p:nvSpPr>
        <p:spPr/>
        <p:txBody>
          <a:bodyPr/>
          <a:lstStyle/>
          <a:p>
            <a:fld id="{63C6C450-8378-4AE5-8E41-ADDDE9B0F5F2}" type="slidenum">
              <a:rPr lang="it-IT" smtClean="0"/>
              <a:pPr/>
              <a:t>‹Nº›</a:t>
            </a:fld>
            <a:endParaRPr lang="it-IT"/>
          </a:p>
        </p:txBody>
      </p:sp>
    </p:spTree>
    <p:extLst>
      <p:ext uri="{BB962C8B-B14F-4D97-AF65-F5344CB8AC3E}">
        <p14:creationId xmlns:p14="http://schemas.microsoft.com/office/powerpoint/2010/main" val="3073520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8E9AFBE0-35A8-4F5F-B924-E04E45863903}"/>
              </a:ext>
            </a:extLst>
          </p:cNvPr>
          <p:cNvSpPr>
            <a:spLocks noGrp="1"/>
          </p:cNvSpPr>
          <p:nvPr>
            <p:ph type="dt" sz="half" idx="10"/>
          </p:nvPr>
        </p:nvSpPr>
        <p:spPr/>
        <p:txBody>
          <a:bodyPr/>
          <a:lstStyle/>
          <a:p>
            <a:fld id="{6BA64C4E-C792-4A67-8577-EAFD8025ABAE}" type="datetimeFigureOut">
              <a:rPr lang="it-IT" smtClean="0"/>
              <a:pPr/>
              <a:t>19/06/2018</a:t>
            </a:fld>
            <a:endParaRPr lang="it-IT"/>
          </a:p>
        </p:txBody>
      </p:sp>
      <p:sp>
        <p:nvSpPr>
          <p:cNvPr id="3" name="Segnaposto piè di pagina 2">
            <a:extLst>
              <a:ext uri="{FF2B5EF4-FFF2-40B4-BE49-F238E27FC236}">
                <a16:creationId xmlns:a16="http://schemas.microsoft.com/office/drawing/2014/main" id="{C605B627-7E37-4356-A9B4-FAF57B5DC39B}"/>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4861E970-0D7F-4F88-AE29-282E0C42C15A}"/>
              </a:ext>
            </a:extLst>
          </p:cNvPr>
          <p:cNvSpPr>
            <a:spLocks noGrp="1"/>
          </p:cNvSpPr>
          <p:nvPr>
            <p:ph type="sldNum" sz="quarter" idx="12"/>
          </p:nvPr>
        </p:nvSpPr>
        <p:spPr/>
        <p:txBody>
          <a:bodyPr/>
          <a:lstStyle/>
          <a:p>
            <a:fld id="{63C6C450-8378-4AE5-8E41-ADDDE9B0F5F2}" type="slidenum">
              <a:rPr lang="it-IT" smtClean="0"/>
              <a:pPr/>
              <a:t>‹Nº›</a:t>
            </a:fld>
            <a:endParaRPr lang="it-IT"/>
          </a:p>
        </p:txBody>
      </p:sp>
    </p:spTree>
    <p:extLst>
      <p:ext uri="{BB962C8B-B14F-4D97-AF65-F5344CB8AC3E}">
        <p14:creationId xmlns:p14="http://schemas.microsoft.com/office/powerpoint/2010/main" val="529011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BD4677-AF23-4F40-B1E8-D7098820DF0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56600D3-EB73-49F4-95E3-C220944DBE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368FCE82-F8EA-4DF9-9E52-B373F92A4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8BAC32FB-1282-4A8F-9FAF-DF3E4BC1E611}"/>
              </a:ext>
            </a:extLst>
          </p:cNvPr>
          <p:cNvSpPr>
            <a:spLocks noGrp="1"/>
          </p:cNvSpPr>
          <p:nvPr>
            <p:ph type="dt" sz="half" idx="10"/>
          </p:nvPr>
        </p:nvSpPr>
        <p:spPr/>
        <p:txBody>
          <a:bodyPr/>
          <a:lstStyle/>
          <a:p>
            <a:fld id="{6BA64C4E-C792-4A67-8577-EAFD8025ABAE}" type="datetimeFigureOut">
              <a:rPr lang="it-IT" smtClean="0"/>
              <a:pPr/>
              <a:t>19/06/2018</a:t>
            </a:fld>
            <a:endParaRPr lang="it-IT"/>
          </a:p>
        </p:txBody>
      </p:sp>
      <p:sp>
        <p:nvSpPr>
          <p:cNvPr id="6" name="Segnaposto piè di pagina 5">
            <a:extLst>
              <a:ext uri="{FF2B5EF4-FFF2-40B4-BE49-F238E27FC236}">
                <a16:creationId xmlns:a16="http://schemas.microsoft.com/office/drawing/2014/main" id="{24D440B5-0E5B-438E-8ECF-838D7D806C6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D6709E2-B949-43D8-A270-D464B73EDE3C}"/>
              </a:ext>
            </a:extLst>
          </p:cNvPr>
          <p:cNvSpPr>
            <a:spLocks noGrp="1"/>
          </p:cNvSpPr>
          <p:nvPr>
            <p:ph type="sldNum" sz="quarter" idx="12"/>
          </p:nvPr>
        </p:nvSpPr>
        <p:spPr/>
        <p:txBody>
          <a:bodyPr/>
          <a:lstStyle/>
          <a:p>
            <a:fld id="{63C6C450-8378-4AE5-8E41-ADDDE9B0F5F2}" type="slidenum">
              <a:rPr lang="it-IT" smtClean="0"/>
              <a:pPr/>
              <a:t>‹Nº›</a:t>
            </a:fld>
            <a:endParaRPr lang="it-IT"/>
          </a:p>
        </p:txBody>
      </p:sp>
    </p:spTree>
    <p:extLst>
      <p:ext uri="{BB962C8B-B14F-4D97-AF65-F5344CB8AC3E}">
        <p14:creationId xmlns:p14="http://schemas.microsoft.com/office/powerpoint/2010/main" val="1378215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C50069-3A1E-4347-ADC8-B5425FE3FA6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5148C639-94CA-4CDC-B628-5C204A6CB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3B217630-C7EC-40CF-9C2F-6A8EC83932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150DE51E-B9DC-4E0B-A6F9-DD0880BCFA0C}"/>
              </a:ext>
            </a:extLst>
          </p:cNvPr>
          <p:cNvSpPr>
            <a:spLocks noGrp="1"/>
          </p:cNvSpPr>
          <p:nvPr>
            <p:ph type="dt" sz="half" idx="10"/>
          </p:nvPr>
        </p:nvSpPr>
        <p:spPr/>
        <p:txBody>
          <a:bodyPr/>
          <a:lstStyle/>
          <a:p>
            <a:fld id="{6BA64C4E-C792-4A67-8577-EAFD8025ABAE}" type="datetimeFigureOut">
              <a:rPr lang="it-IT" smtClean="0"/>
              <a:pPr/>
              <a:t>19/06/2018</a:t>
            </a:fld>
            <a:endParaRPr lang="it-IT"/>
          </a:p>
        </p:txBody>
      </p:sp>
      <p:sp>
        <p:nvSpPr>
          <p:cNvPr id="6" name="Segnaposto piè di pagina 5">
            <a:extLst>
              <a:ext uri="{FF2B5EF4-FFF2-40B4-BE49-F238E27FC236}">
                <a16:creationId xmlns:a16="http://schemas.microsoft.com/office/drawing/2014/main" id="{42937545-43FD-4E2F-AC1A-6D53F791112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AF5C562-1BA7-4BBA-AE38-934EA84D55A2}"/>
              </a:ext>
            </a:extLst>
          </p:cNvPr>
          <p:cNvSpPr>
            <a:spLocks noGrp="1"/>
          </p:cNvSpPr>
          <p:nvPr>
            <p:ph type="sldNum" sz="quarter" idx="12"/>
          </p:nvPr>
        </p:nvSpPr>
        <p:spPr/>
        <p:txBody>
          <a:bodyPr/>
          <a:lstStyle/>
          <a:p>
            <a:fld id="{63C6C450-8378-4AE5-8E41-ADDDE9B0F5F2}" type="slidenum">
              <a:rPr lang="it-IT" smtClean="0"/>
              <a:pPr/>
              <a:t>‹Nº›</a:t>
            </a:fld>
            <a:endParaRPr lang="it-IT"/>
          </a:p>
        </p:txBody>
      </p:sp>
    </p:spTree>
    <p:extLst>
      <p:ext uri="{BB962C8B-B14F-4D97-AF65-F5344CB8AC3E}">
        <p14:creationId xmlns:p14="http://schemas.microsoft.com/office/powerpoint/2010/main" val="2663188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9407EF8D-A0A1-4B59-925F-E267505BE4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A935F75-3BD0-4101-B02E-35C51BFB73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E44F930-89F6-4C8F-9A52-E292035015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A64C4E-C792-4A67-8577-EAFD8025ABAE}" type="datetimeFigureOut">
              <a:rPr lang="it-IT" smtClean="0"/>
              <a:pPr/>
              <a:t>19/06/2018</a:t>
            </a:fld>
            <a:endParaRPr lang="it-IT"/>
          </a:p>
        </p:txBody>
      </p:sp>
      <p:sp>
        <p:nvSpPr>
          <p:cNvPr id="5" name="Segnaposto piè di pagina 4">
            <a:extLst>
              <a:ext uri="{FF2B5EF4-FFF2-40B4-BE49-F238E27FC236}">
                <a16:creationId xmlns:a16="http://schemas.microsoft.com/office/drawing/2014/main" id="{11FA8584-AB1C-4458-811C-E12B315949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7F2E859E-3DE4-440A-AE04-7AE370CA1C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C6C450-8378-4AE5-8E41-ADDDE9B0F5F2}" type="slidenum">
              <a:rPr lang="it-IT" smtClean="0"/>
              <a:pPr/>
              <a:t>‹Nº›</a:t>
            </a:fld>
            <a:endParaRPr lang="it-IT"/>
          </a:p>
        </p:txBody>
      </p:sp>
    </p:spTree>
    <p:extLst>
      <p:ext uri="{BB962C8B-B14F-4D97-AF65-F5344CB8AC3E}">
        <p14:creationId xmlns:p14="http://schemas.microsoft.com/office/powerpoint/2010/main" val="160646122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05436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4FE7308B-05F0-4ECC-95CC-2579B60B82D7}"/>
              </a:ext>
            </a:extLst>
          </p:cNvPr>
          <p:cNvSpPr txBox="1"/>
          <p:nvPr/>
        </p:nvSpPr>
        <p:spPr>
          <a:xfrm>
            <a:off x="275183" y="219440"/>
            <a:ext cx="11543545" cy="707886"/>
          </a:xfrm>
          <a:prstGeom prst="rect">
            <a:avLst/>
          </a:prstGeom>
          <a:noFill/>
        </p:spPr>
        <p:txBody>
          <a:bodyPr wrap="none" rtlCol="0">
            <a:spAutoFit/>
          </a:bodyPr>
          <a:lstStyle/>
          <a:p>
            <a:r>
              <a:rPr lang="en-US" sz="2000" b="1" dirty="0">
                <a:solidFill>
                  <a:schemeClr val="accent1">
                    <a:lumMod val="50000"/>
                  </a:schemeClr>
                </a:solidFill>
                <a:latin typeface="Arial" panose="020B0604020202020204" pitchFamily="34" charset="0"/>
                <a:cs typeface="Arial" panose="020B0604020202020204" pitchFamily="34" charset="0"/>
              </a:rPr>
              <a:t>The centers of higher education that you represent are important members of the world-wide </a:t>
            </a:r>
          </a:p>
          <a:p>
            <a:r>
              <a:rPr lang="en-US" sz="2000" b="1" dirty="0">
                <a:solidFill>
                  <a:srgbClr val="06D0BD"/>
                </a:solidFill>
                <a:latin typeface="Arial" panose="020B0604020202020204" pitchFamily="34" charset="0"/>
                <a:cs typeface="Arial" panose="020B0604020202020204" pitchFamily="34" charset="0"/>
              </a:rPr>
              <a:t>Lasallian Family </a:t>
            </a:r>
            <a:r>
              <a:rPr lang="en-US" sz="2000" b="1" dirty="0">
                <a:solidFill>
                  <a:schemeClr val="accent1">
                    <a:lumMod val="50000"/>
                  </a:schemeClr>
                </a:solidFill>
                <a:latin typeface="Arial" panose="020B0604020202020204" pitchFamily="34" charset="0"/>
                <a:cs typeface="Arial" panose="020B0604020202020204" pitchFamily="34" charset="0"/>
              </a:rPr>
              <a:t>where every day </a:t>
            </a:r>
          </a:p>
        </p:txBody>
      </p:sp>
      <p:sp>
        <p:nvSpPr>
          <p:cNvPr id="9" name="CasellaDiTesto 8">
            <a:extLst>
              <a:ext uri="{FF2B5EF4-FFF2-40B4-BE49-F238E27FC236}">
                <a16:creationId xmlns:a16="http://schemas.microsoft.com/office/drawing/2014/main" id="{B8BA438B-2EC6-4CF2-879D-C8A4B3FC6AF7}"/>
              </a:ext>
            </a:extLst>
          </p:cNvPr>
          <p:cNvSpPr txBox="1"/>
          <p:nvPr/>
        </p:nvSpPr>
        <p:spPr>
          <a:xfrm>
            <a:off x="7172880" y="655860"/>
            <a:ext cx="4533900" cy="1323439"/>
          </a:xfrm>
          <a:prstGeom prst="rect">
            <a:avLst/>
          </a:prstGeom>
          <a:noFill/>
        </p:spPr>
        <p:txBody>
          <a:bodyPr wrap="square" rtlCol="0">
            <a:spAutoFit/>
          </a:bodyPr>
          <a:lstStyle/>
          <a:p>
            <a:pPr algn="r"/>
            <a:r>
              <a:rPr lang="en-US" sz="2000" b="1" dirty="0">
                <a:solidFill>
                  <a:schemeClr val="accent1">
                    <a:lumMod val="50000"/>
                  </a:schemeClr>
                </a:solidFill>
                <a:latin typeface="Arial" panose="020B0604020202020204" pitchFamily="34" charset="0"/>
                <a:cs typeface="Arial" panose="020B0604020202020204" pitchFamily="34" charset="0"/>
              </a:rPr>
              <a:t>gather to share the joy of the Gospel – solidarity, respect, mercy and justice -  in a first class  educational environment.</a:t>
            </a:r>
          </a:p>
        </p:txBody>
      </p:sp>
      <p:sp>
        <p:nvSpPr>
          <p:cNvPr id="11" name="Shape 193">
            <a:extLst>
              <a:ext uri="{FF2B5EF4-FFF2-40B4-BE49-F238E27FC236}">
                <a16:creationId xmlns:a16="http://schemas.microsoft.com/office/drawing/2014/main" id="{5F44CF02-A867-4507-B098-22DADFD3115B}"/>
              </a:ext>
            </a:extLst>
          </p:cNvPr>
          <p:cNvSpPr txBox="1">
            <a:spLocks/>
          </p:cNvSpPr>
          <p:nvPr/>
        </p:nvSpPr>
        <p:spPr>
          <a:xfrm>
            <a:off x="8968765" y="1979299"/>
            <a:ext cx="2304256" cy="611301"/>
          </a:xfrm>
          <a:prstGeom prst="rect">
            <a:avLst/>
          </a:prstGeom>
        </p:spPr>
        <p:txBody>
          <a:bodyPr wrap="square" lIns="91425" tIns="91425" rIns="91425" bIns="91425" anchor="t" anchorCtr="0">
            <a:noAutofit/>
          </a:bodyPr>
          <a:lstStyle/>
          <a:p>
            <a:pPr lvl="0" algn="ctr">
              <a:buClr>
                <a:schemeClr val="dk1"/>
              </a:buClr>
              <a:buSzPct val="91666"/>
            </a:pPr>
            <a:r>
              <a:rPr lang="en-US" sz="2000" b="1" dirty="0">
                <a:solidFill>
                  <a:schemeClr val="accent1">
                    <a:lumMod val="50000"/>
                  </a:schemeClr>
                </a:solidFill>
                <a:latin typeface="Roboto Condensed" charset="0"/>
                <a:ea typeface="Roboto Condensed" charset="0"/>
              </a:rPr>
              <a:t>Approximately </a:t>
            </a:r>
            <a:r>
              <a:rPr kumimoji="0" lang="en-US" sz="3200" b="1" i="0" u="none" strike="noStrike" kern="0" cap="none" spc="0" normalizeH="0" baseline="0" noProof="0" dirty="0">
                <a:ln>
                  <a:noFill/>
                </a:ln>
                <a:solidFill>
                  <a:srgbClr val="06D0BD"/>
                </a:solidFill>
                <a:effectLst/>
                <a:uLnTx/>
                <a:uFillTx/>
                <a:latin typeface="Roboto Condensed" charset="0"/>
                <a:ea typeface="Roboto Condensed" charset="0"/>
                <a:sym typeface="Arial"/>
              </a:rPr>
              <a:t>200,000</a:t>
            </a:r>
          </a:p>
          <a:p>
            <a:pPr lvl="0" algn="ctr">
              <a:buClr>
                <a:schemeClr val="dk1"/>
              </a:buClr>
              <a:buSzPct val="91666"/>
            </a:pPr>
            <a:r>
              <a:rPr lang="en-US" sz="2000" b="1" dirty="0">
                <a:solidFill>
                  <a:schemeClr val="accent1">
                    <a:lumMod val="50000"/>
                  </a:schemeClr>
                </a:solidFill>
                <a:latin typeface="Roboto Condensed" charset="0"/>
                <a:ea typeface="Roboto Condensed" charset="0"/>
              </a:rPr>
              <a:t>Lasallians</a:t>
            </a:r>
            <a:endParaRPr kumimoji="0" lang="en-US" sz="2000" b="1" i="0" u="none" strike="noStrike" kern="0" cap="none" spc="0" normalizeH="0" baseline="0" noProof="0" dirty="0">
              <a:ln>
                <a:noFill/>
              </a:ln>
              <a:solidFill>
                <a:schemeClr val="accent1">
                  <a:lumMod val="50000"/>
                </a:schemeClr>
              </a:solidFill>
              <a:effectLst/>
              <a:uLnTx/>
              <a:uFillTx/>
              <a:latin typeface="Roboto Condensed" charset="0"/>
              <a:ea typeface="Roboto Condensed" charset="0"/>
              <a:sym typeface="Arial"/>
            </a:endParaRPr>
          </a:p>
          <a:p>
            <a:pPr marL="0" marR="0" lvl="0" indent="0" algn="ctr" defTabSz="914400" rtl="0" eaLnBrk="1" fontAlgn="auto" latinLnBrk="0" hangingPunct="1">
              <a:lnSpc>
                <a:spcPct val="100000"/>
              </a:lnSpc>
              <a:spcBef>
                <a:spcPts val="0"/>
              </a:spcBef>
              <a:spcAft>
                <a:spcPts val="0"/>
              </a:spcAft>
              <a:buClr>
                <a:schemeClr val="dk1"/>
              </a:buClr>
              <a:buSzPct val="91666"/>
              <a:buFont typeface="Arial"/>
              <a:buNone/>
              <a:tabLst/>
              <a:defRPr/>
            </a:pPr>
            <a:endParaRPr kumimoji="0" lang="en-US" sz="1600" b="0" i="0" u="none" strike="noStrike" kern="0" cap="none" spc="0" normalizeH="0" baseline="0" noProof="0" dirty="0">
              <a:ln>
                <a:noFill/>
              </a:ln>
              <a:solidFill>
                <a:srgbClr val="000000"/>
              </a:solidFill>
              <a:effectLst/>
              <a:uLnTx/>
              <a:uFillTx/>
              <a:latin typeface="Roboto Condensed" charset="0"/>
              <a:ea typeface="Roboto Condensed" charset="0"/>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Roboto Condensed" charset="0"/>
              <a:ea typeface="Roboto Condensed" charset="0"/>
              <a:sym typeface="Arial"/>
            </a:endParaRPr>
          </a:p>
        </p:txBody>
      </p:sp>
      <p:sp>
        <p:nvSpPr>
          <p:cNvPr id="13" name="CasellaDiTesto 12">
            <a:extLst>
              <a:ext uri="{FF2B5EF4-FFF2-40B4-BE49-F238E27FC236}">
                <a16:creationId xmlns:a16="http://schemas.microsoft.com/office/drawing/2014/main" id="{F13717F7-48A6-4E61-B1E9-204CB13A8816}"/>
              </a:ext>
            </a:extLst>
          </p:cNvPr>
          <p:cNvSpPr txBox="1"/>
          <p:nvPr/>
        </p:nvSpPr>
        <p:spPr>
          <a:xfrm>
            <a:off x="7285870" y="3297905"/>
            <a:ext cx="4533900" cy="2062103"/>
          </a:xfrm>
          <a:prstGeom prst="rect">
            <a:avLst/>
          </a:prstGeom>
          <a:noFill/>
        </p:spPr>
        <p:txBody>
          <a:bodyPr wrap="square" rtlCol="0">
            <a:spAutoFit/>
          </a:bodyPr>
          <a:lstStyle/>
          <a:p>
            <a:pPr algn="r"/>
            <a:r>
              <a:rPr lang="en-US" sz="2000" b="1" dirty="0">
                <a:solidFill>
                  <a:srgbClr val="002060"/>
                </a:solidFill>
                <a:latin typeface="Arial" panose="020B0604020202020204" pitchFamily="34" charset="0"/>
                <a:cs typeface="Arial" panose="020B0604020202020204" pitchFamily="34" charset="0"/>
              </a:rPr>
              <a:t>are enrolled in our communities </a:t>
            </a:r>
          </a:p>
          <a:p>
            <a:pPr algn="r"/>
            <a:r>
              <a:rPr lang="en-US" sz="2000" b="1" dirty="0">
                <a:solidFill>
                  <a:srgbClr val="002060"/>
                </a:solidFill>
                <a:latin typeface="Arial" panose="020B0604020202020204" pitchFamily="34" charset="0"/>
                <a:cs typeface="Arial" panose="020B0604020202020204" pitchFamily="34" charset="0"/>
              </a:rPr>
              <a:t>of tertiary education; </a:t>
            </a:r>
          </a:p>
          <a:p>
            <a:pPr algn="r"/>
            <a:r>
              <a:rPr lang="en-US" sz="2000" b="1" dirty="0">
                <a:solidFill>
                  <a:srgbClr val="002060"/>
                </a:solidFill>
                <a:latin typeface="Arial" panose="020B0604020202020204" pitchFamily="34" charset="0"/>
                <a:cs typeface="Arial" panose="020B0604020202020204" pitchFamily="34" charset="0"/>
              </a:rPr>
              <a:t>almost one fifth </a:t>
            </a:r>
          </a:p>
          <a:p>
            <a:pPr algn="r"/>
            <a:r>
              <a:rPr lang="en-US" sz="2000" b="1" dirty="0">
                <a:solidFill>
                  <a:srgbClr val="002060"/>
                </a:solidFill>
                <a:latin typeface="Arial" panose="020B0604020202020204" pitchFamily="34" charset="0"/>
                <a:cs typeface="Arial" panose="020B0604020202020204" pitchFamily="34" charset="0"/>
              </a:rPr>
              <a:t>of our total student population.  “</a:t>
            </a:r>
            <a:r>
              <a:rPr lang="en-US" sz="2800" b="1" dirty="0">
                <a:solidFill>
                  <a:srgbClr val="06D0BD"/>
                </a:solidFill>
                <a:latin typeface="Arial" panose="020B0604020202020204" pitchFamily="34" charset="0"/>
                <a:cs typeface="Arial" panose="020B0604020202020204" pitchFamily="34" charset="0"/>
              </a:rPr>
              <a:t>Catholic and Lasallian</a:t>
            </a:r>
            <a:r>
              <a:rPr lang="en-US" sz="2000" b="1" dirty="0">
                <a:solidFill>
                  <a:srgbClr val="002060"/>
                </a:solidFill>
                <a:latin typeface="Arial" panose="020B0604020202020204" pitchFamily="34" charset="0"/>
                <a:cs typeface="Arial" panose="020B0604020202020204" pitchFamily="34" charset="0"/>
              </a:rPr>
              <a:t>” </a:t>
            </a:r>
          </a:p>
          <a:p>
            <a:pPr algn="r"/>
            <a:r>
              <a:rPr lang="en-US" sz="2000" b="1" dirty="0">
                <a:solidFill>
                  <a:srgbClr val="002060"/>
                </a:solidFill>
                <a:latin typeface="Arial" panose="020B0604020202020204" pitchFamily="34" charset="0"/>
                <a:cs typeface="Arial" panose="020B0604020202020204" pitchFamily="34" charset="0"/>
              </a:rPr>
              <a:t>is what unites us.</a:t>
            </a:r>
          </a:p>
        </p:txBody>
      </p:sp>
      <p:pic>
        <p:nvPicPr>
          <p:cNvPr id="10" name="Immagine 9">
            <a:extLst>
              <a:ext uri="{FF2B5EF4-FFF2-40B4-BE49-F238E27FC236}">
                <a16:creationId xmlns:a16="http://schemas.microsoft.com/office/drawing/2014/main" id="{821DF62F-A34C-417B-A073-D91AC92E98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883" y="1363746"/>
            <a:ext cx="7164987" cy="4127033"/>
          </a:xfrm>
          <a:prstGeom prst="rect">
            <a:avLst/>
          </a:prstGeom>
        </p:spPr>
      </p:pic>
      <p:sp>
        <p:nvSpPr>
          <p:cNvPr id="14" name="Shape 193">
            <a:extLst>
              <a:ext uri="{FF2B5EF4-FFF2-40B4-BE49-F238E27FC236}">
                <a16:creationId xmlns:a16="http://schemas.microsoft.com/office/drawing/2014/main" id="{C4BA9430-17D4-4511-8FC0-BC3B10DF523C}"/>
              </a:ext>
            </a:extLst>
          </p:cNvPr>
          <p:cNvSpPr txBox="1">
            <a:spLocks/>
          </p:cNvSpPr>
          <p:nvPr/>
        </p:nvSpPr>
        <p:spPr>
          <a:xfrm>
            <a:off x="1788657" y="2597997"/>
            <a:ext cx="2304256" cy="611301"/>
          </a:xfrm>
          <a:prstGeom prst="rect">
            <a:avLst/>
          </a:prstGeom>
        </p:spPr>
        <p:txBody>
          <a:bodyPr wrap="square" lIns="91425" tIns="91425" rIns="91425" bIns="91425" anchor="t" anchorCtr="0">
            <a:noAutofit/>
          </a:bodyPr>
          <a:lstStyle/>
          <a:p>
            <a:pPr lvl="0" algn="ctr">
              <a:buClr>
                <a:schemeClr val="dk1"/>
              </a:buClr>
              <a:buSzPct val="91666"/>
            </a:pPr>
            <a:r>
              <a:rPr lang="en-US" sz="3200" b="1" kern="0" dirty="0">
                <a:solidFill>
                  <a:srgbClr val="06D0BD"/>
                </a:solidFill>
                <a:latin typeface="Roboto Condensed" charset="0"/>
                <a:ea typeface="Roboto Condensed" charset="0"/>
                <a:sym typeface="Arial"/>
              </a:rPr>
              <a:t>79</a:t>
            </a:r>
            <a:r>
              <a:rPr lang="en-US" sz="3200" b="1" kern="0" dirty="0">
                <a:solidFill>
                  <a:srgbClr val="FF9800"/>
                </a:solidFill>
                <a:latin typeface="Roboto Condensed" charset="0"/>
                <a:ea typeface="Roboto Condensed" charset="0"/>
                <a:sym typeface="Arial"/>
              </a:rPr>
              <a:t> </a:t>
            </a:r>
            <a:r>
              <a:rPr kumimoji="0" lang="en-US" sz="1600" b="1" i="0" u="none" strike="noStrike" kern="0" cap="none" spc="0" normalizeH="0" baseline="0" noProof="0" dirty="0">
                <a:ln>
                  <a:noFill/>
                </a:ln>
                <a:solidFill>
                  <a:srgbClr val="FF9800"/>
                </a:solidFill>
                <a:effectLst/>
                <a:uLnTx/>
                <a:uFillTx/>
                <a:latin typeface="Roboto Condensed" charset="0"/>
                <a:ea typeface="Roboto Condensed" charset="0"/>
                <a:sym typeface="Arial"/>
              </a:rPr>
              <a:t> </a:t>
            </a:r>
          </a:p>
          <a:p>
            <a:pPr lvl="0" algn="ctr">
              <a:buClr>
                <a:schemeClr val="dk1"/>
              </a:buClr>
              <a:buSzPct val="91666"/>
            </a:pPr>
            <a:r>
              <a:rPr lang="en-US" sz="1600" b="1" dirty="0">
                <a:solidFill>
                  <a:schemeClr val="accent1">
                    <a:lumMod val="50000"/>
                  </a:schemeClr>
                </a:solidFill>
                <a:latin typeface="Roboto Condensed" charset="0"/>
                <a:ea typeface="Roboto Condensed" charset="0"/>
              </a:rPr>
              <a:t>Countries</a:t>
            </a:r>
            <a:endParaRPr kumimoji="0" lang="en-US" sz="1600" b="1" i="0" u="none" strike="noStrike" kern="0" cap="none" spc="0" normalizeH="0" baseline="0" noProof="0" dirty="0">
              <a:ln>
                <a:noFill/>
              </a:ln>
              <a:solidFill>
                <a:schemeClr val="accent1">
                  <a:lumMod val="50000"/>
                </a:schemeClr>
              </a:solidFill>
              <a:effectLst/>
              <a:uLnTx/>
              <a:uFillTx/>
              <a:latin typeface="Roboto Condensed" charset="0"/>
              <a:ea typeface="Roboto Condensed" charset="0"/>
              <a:sym typeface="Arial"/>
            </a:endParaRPr>
          </a:p>
          <a:p>
            <a:pPr marL="0" marR="0" lvl="0" indent="0" algn="ctr" defTabSz="914400" rtl="0" eaLnBrk="1" fontAlgn="auto" latinLnBrk="0" hangingPunct="1">
              <a:lnSpc>
                <a:spcPct val="100000"/>
              </a:lnSpc>
              <a:spcBef>
                <a:spcPts val="0"/>
              </a:spcBef>
              <a:spcAft>
                <a:spcPts val="0"/>
              </a:spcAft>
              <a:buClr>
                <a:schemeClr val="dk1"/>
              </a:buClr>
              <a:buSzPct val="91666"/>
              <a:buFont typeface="Arial"/>
              <a:buNone/>
              <a:tabLst/>
              <a:defRPr/>
            </a:pPr>
            <a:endParaRPr kumimoji="0" lang="en-US" sz="1600" b="0" i="0" u="none" strike="noStrike" kern="0" cap="none" spc="0" normalizeH="0" baseline="0" noProof="0" dirty="0">
              <a:ln>
                <a:noFill/>
              </a:ln>
              <a:solidFill>
                <a:srgbClr val="000000"/>
              </a:solidFill>
              <a:effectLst/>
              <a:uLnTx/>
              <a:uFillTx/>
              <a:latin typeface="Roboto Condensed" charset="0"/>
              <a:ea typeface="Roboto Condensed" charset="0"/>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Roboto Condensed" charset="0"/>
              <a:ea typeface="Roboto Condensed" charset="0"/>
              <a:sym typeface="Arial"/>
            </a:endParaRPr>
          </a:p>
        </p:txBody>
      </p:sp>
      <p:sp>
        <p:nvSpPr>
          <p:cNvPr id="15" name="Shape 193">
            <a:extLst>
              <a:ext uri="{FF2B5EF4-FFF2-40B4-BE49-F238E27FC236}">
                <a16:creationId xmlns:a16="http://schemas.microsoft.com/office/drawing/2014/main" id="{96841060-E914-42BF-BAE2-2055DDE69956}"/>
              </a:ext>
            </a:extLst>
          </p:cNvPr>
          <p:cNvSpPr txBox="1">
            <a:spLocks/>
          </p:cNvSpPr>
          <p:nvPr/>
        </p:nvSpPr>
        <p:spPr>
          <a:xfrm>
            <a:off x="3791744" y="782663"/>
            <a:ext cx="2304256" cy="611301"/>
          </a:xfrm>
          <a:prstGeom prst="rect">
            <a:avLst/>
          </a:prstGeom>
        </p:spPr>
        <p:txBody>
          <a:bodyPr wrap="square" lIns="91425" tIns="91425" rIns="91425" bIns="91425" anchor="t" anchorCtr="0">
            <a:noAutofit/>
          </a:bodyPr>
          <a:lstStyle/>
          <a:p>
            <a:pPr lvl="0" algn="ctr">
              <a:buClr>
                <a:schemeClr val="dk1"/>
              </a:buClr>
              <a:buSzPct val="91666"/>
            </a:pPr>
            <a:r>
              <a:rPr kumimoji="0" lang="en-US" sz="3200" b="1" i="0" u="none" strike="noStrike" kern="0" cap="none" spc="0" normalizeH="0" baseline="0" noProof="0" dirty="0">
                <a:ln>
                  <a:noFill/>
                </a:ln>
                <a:solidFill>
                  <a:srgbClr val="06D0BD"/>
                </a:solidFill>
                <a:effectLst/>
                <a:uLnTx/>
                <a:uFillTx/>
                <a:latin typeface="Roboto Condensed" charset="0"/>
                <a:ea typeface="Roboto Condensed" charset="0"/>
                <a:sym typeface="Arial"/>
              </a:rPr>
              <a:t>1.000.000</a:t>
            </a:r>
            <a:r>
              <a:rPr kumimoji="0" lang="en-US" sz="1600" b="1" i="0" u="none" strike="noStrike" kern="0" cap="none" spc="0" normalizeH="0" baseline="0" noProof="0" dirty="0">
                <a:ln>
                  <a:noFill/>
                </a:ln>
                <a:solidFill>
                  <a:srgbClr val="FF9800"/>
                </a:solidFill>
                <a:effectLst/>
                <a:uLnTx/>
                <a:uFillTx/>
                <a:latin typeface="Roboto Condensed" charset="0"/>
                <a:ea typeface="Roboto Condensed" charset="0"/>
                <a:sym typeface="Arial"/>
              </a:rPr>
              <a:t/>
            </a:r>
            <a:br>
              <a:rPr kumimoji="0" lang="en-US" sz="1600" b="1" i="0" u="none" strike="noStrike" kern="0" cap="none" spc="0" normalizeH="0" baseline="0" noProof="0" dirty="0">
                <a:ln>
                  <a:noFill/>
                </a:ln>
                <a:solidFill>
                  <a:srgbClr val="FF9800"/>
                </a:solidFill>
                <a:effectLst/>
                <a:uLnTx/>
                <a:uFillTx/>
                <a:latin typeface="Roboto Condensed" charset="0"/>
                <a:ea typeface="Roboto Condensed" charset="0"/>
                <a:sym typeface="Arial"/>
              </a:rPr>
            </a:br>
            <a:r>
              <a:rPr lang="en-US" sz="1600" b="1" dirty="0">
                <a:solidFill>
                  <a:schemeClr val="accent1">
                    <a:lumMod val="50000"/>
                  </a:schemeClr>
                </a:solidFill>
                <a:latin typeface="Roboto Condensed" charset="0"/>
                <a:ea typeface="Roboto Condensed" charset="0"/>
              </a:rPr>
              <a:t>Students</a:t>
            </a:r>
            <a:endParaRPr kumimoji="0" lang="en-US" sz="1600" b="1" i="0" u="none" strike="noStrike" kern="0" cap="none" spc="0" normalizeH="0" baseline="0" noProof="0" dirty="0">
              <a:ln>
                <a:noFill/>
              </a:ln>
              <a:solidFill>
                <a:schemeClr val="accent1">
                  <a:lumMod val="50000"/>
                </a:schemeClr>
              </a:solidFill>
              <a:effectLst/>
              <a:uLnTx/>
              <a:uFillTx/>
              <a:latin typeface="Roboto Condensed" charset="0"/>
              <a:ea typeface="Roboto Condensed" charset="0"/>
              <a:sym typeface="Arial"/>
            </a:endParaRPr>
          </a:p>
          <a:p>
            <a:pPr marL="0" marR="0" lvl="0" indent="0" algn="ctr" defTabSz="914400" rtl="0" eaLnBrk="1" fontAlgn="auto" latinLnBrk="0" hangingPunct="1">
              <a:lnSpc>
                <a:spcPct val="100000"/>
              </a:lnSpc>
              <a:spcBef>
                <a:spcPts val="0"/>
              </a:spcBef>
              <a:spcAft>
                <a:spcPts val="0"/>
              </a:spcAft>
              <a:buClr>
                <a:schemeClr val="dk1"/>
              </a:buClr>
              <a:buSzPct val="91666"/>
              <a:buFont typeface="Arial"/>
              <a:buNone/>
              <a:tabLst/>
              <a:defRPr/>
            </a:pPr>
            <a:endParaRPr kumimoji="0" lang="en-US" sz="1600" b="0" i="0" u="none" strike="noStrike" kern="0" cap="none" spc="0" normalizeH="0" baseline="0" noProof="0" dirty="0">
              <a:ln>
                <a:noFill/>
              </a:ln>
              <a:solidFill>
                <a:srgbClr val="000000"/>
              </a:solidFill>
              <a:effectLst/>
              <a:uLnTx/>
              <a:uFillTx/>
              <a:latin typeface="Roboto Condensed" charset="0"/>
              <a:ea typeface="Roboto Condensed" charset="0"/>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Roboto Condensed" charset="0"/>
              <a:ea typeface="Roboto Condensed" charset="0"/>
              <a:sym typeface="Arial"/>
            </a:endParaRPr>
          </a:p>
        </p:txBody>
      </p:sp>
      <p:sp>
        <p:nvSpPr>
          <p:cNvPr id="16" name="Shape 193">
            <a:extLst>
              <a:ext uri="{FF2B5EF4-FFF2-40B4-BE49-F238E27FC236}">
                <a16:creationId xmlns:a16="http://schemas.microsoft.com/office/drawing/2014/main" id="{50B69D69-E765-418D-98FB-B37BB476B466}"/>
              </a:ext>
            </a:extLst>
          </p:cNvPr>
          <p:cNvSpPr txBox="1">
            <a:spLocks/>
          </p:cNvSpPr>
          <p:nvPr/>
        </p:nvSpPr>
        <p:spPr>
          <a:xfrm>
            <a:off x="2439635" y="4634156"/>
            <a:ext cx="1872208" cy="611301"/>
          </a:xfrm>
          <a:prstGeom prst="rect">
            <a:avLst/>
          </a:prstGeom>
        </p:spPr>
        <p:txBody>
          <a:bodyPr wrap="square" lIns="91425" tIns="91425" rIns="91425" bIns="91425" anchor="t" anchorCtr="0">
            <a:noAutofit/>
          </a:bodyPr>
          <a:lstStyle/>
          <a:p>
            <a:pPr lvl="0" algn="ctr">
              <a:buClr>
                <a:schemeClr val="dk1"/>
              </a:buClr>
              <a:buSzPct val="91666"/>
            </a:pPr>
            <a:r>
              <a:rPr lang="en-US" sz="3200" b="1" dirty="0">
                <a:solidFill>
                  <a:srgbClr val="06D0BD"/>
                </a:solidFill>
                <a:latin typeface="Roboto Condensed" charset="0"/>
                <a:ea typeface="Roboto Condensed" charset="0"/>
              </a:rPr>
              <a:t>90,000  </a:t>
            </a:r>
          </a:p>
          <a:p>
            <a:pPr lvl="0" algn="ctr">
              <a:buClr>
                <a:schemeClr val="dk1"/>
              </a:buClr>
              <a:buSzPct val="91666"/>
            </a:pPr>
            <a:r>
              <a:rPr lang="en-US" sz="1600" b="1" dirty="0">
                <a:solidFill>
                  <a:schemeClr val="accent1">
                    <a:lumMod val="50000"/>
                  </a:schemeClr>
                </a:solidFill>
                <a:latin typeface="Roboto Condensed" charset="0"/>
                <a:ea typeface="Roboto Condensed" charset="0"/>
              </a:rPr>
              <a:t>Partners</a:t>
            </a:r>
            <a:endParaRPr kumimoji="0" lang="en-US" sz="1600" b="1" i="0" u="none" strike="noStrike" kern="0" cap="none" spc="0" normalizeH="0" baseline="0" noProof="0" dirty="0">
              <a:ln>
                <a:noFill/>
              </a:ln>
              <a:solidFill>
                <a:schemeClr val="accent1">
                  <a:lumMod val="50000"/>
                </a:schemeClr>
              </a:solidFill>
              <a:effectLst/>
              <a:uLnTx/>
              <a:uFillTx/>
              <a:latin typeface="Roboto Condensed" charset="0"/>
              <a:ea typeface="Roboto Condensed" charset="0"/>
              <a:sym typeface="Arial"/>
            </a:endParaRPr>
          </a:p>
          <a:p>
            <a:pPr marL="0" marR="0" lvl="0" indent="0" algn="ctr" defTabSz="914400" rtl="0" eaLnBrk="1" fontAlgn="auto" latinLnBrk="0" hangingPunct="1">
              <a:lnSpc>
                <a:spcPct val="100000"/>
              </a:lnSpc>
              <a:spcBef>
                <a:spcPts val="0"/>
              </a:spcBef>
              <a:spcAft>
                <a:spcPts val="0"/>
              </a:spcAft>
              <a:buClr>
                <a:schemeClr val="dk1"/>
              </a:buClr>
              <a:buSzPct val="91666"/>
              <a:buFont typeface="Arial"/>
              <a:buNone/>
              <a:tabLst/>
              <a:defRPr/>
            </a:pPr>
            <a:endParaRPr kumimoji="0" lang="en-US" sz="1600" b="0" i="0" u="none" strike="noStrike" kern="0" cap="none" spc="0" normalizeH="0" baseline="0" noProof="0" dirty="0">
              <a:ln>
                <a:noFill/>
              </a:ln>
              <a:solidFill>
                <a:srgbClr val="000000"/>
              </a:solidFill>
              <a:effectLst/>
              <a:uLnTx/>
              <a:uFillTx/>
              <a:latin typeface="Roboto Condensed" charset="0"/>
              <a:ea typeface="Roboto Condensed" charset="0"/>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Roboto Condensed" charset="0"/>
              <a:ea typeface="Roboto Condensed" charset="0"/>
              <a:sym typeface="Arial"/>
            </a:endParaRPr>
          </a:p>
        </p:txBody>
      </p:sp>
      <p:sp>
        <p:nvSpPr>
          <p:cNvPr id="17" name="Shape 193">
            <a:extLst>
              <a:ext uri="{FF2B5EF4-FFF2-40B4-BE49-F238E27FC236}">
                <a16:creationId xmlns:a16="http://schemas.microsoft.com/office/drawing/2014/main" id="{E4EE1610-65DD-4342-AB03-9C08566B0951}"/>
              </a:ext>
            </a:extLst>
          </p:cNvPr>
          <p:cNvSpPr txBox="1">
            <a:spLocks/>
          </p:cNvSpPr>
          <p:nvPr/>
        </p:nvSpPr>
        <p:spPr>
          <a:xfrm>
            <a:off x="-83551" y="3429000"/>
            <a:ext cx="1872208" cy="611301"/>
          </a:xfrm>
          <a:prstGeom prst="rect">
            <a:avLst/>
          </a:prstGeom>
        </p:spPr>
        <p:txBody>
          <a:bodyPr wrap="square" lIns="91425" tIns="91425" rIns="91425" bIns="91425" anchor="t" anchorCtr="0">
            <a:noAutofit/>
          </a:bodyPr>
          <a:lstStyle/>
          <a:p>
            <a:pPr lvl="0" algn="ctr">
              <a:buClr>
                <a:schemeClr val="dk1"/>
              </a:buClr>
              <a:buSzPct val="91666"/>
            </a:pPr>
            <a:r>
              <a:rPr lang="en-US" sz="3200" b="1" dirty="0">
                <a:solidFill>
                  <a:srgbClr val="06D0BD"/>
                </a:solidFill>
                <a:latin typeface="Roboto Condensed" charset="0"/>
                <a:ea typeface="Roboto Condensed" charset="0"/>
              </a:rPr>
              <a:t>3,600</a:t>
            </a:r>
            <a:r>
              <a:rPr lang="en-US" sz="3200" b="1" dirty="0">
                <a:solidFill>
                  <a:srgbClr val="FF9800"/>
                </a:solidFill>
                <a:latin typeface="Roboto Condensed" charset="0"/>
                <a:ea typeface="Roboto Condensed" charset="0"/>
              </a:rPr>
              <a:t> </a:t>
            </a:r>
            <a:r>
              <a:rPr lang="en-US" sz="1600" b="1" dirty="0">
                <a:solidFill>
                  <a:schemeClr val="accent1">
                    <a:lumMod val="50000"/>
                  </a:schemeClr>
                </a:solidFill>
                <a:latin typeface="Roboto Condensed" charset="0"/>
                <a:ea typeface="Roboto Condensed" charset="0"/>
              </a:rPr>
              <a:t>Brothers</a:t>
            </a:r>
            <a:endParaRPr kumimoji="0" lang="en-US" sz="1600" b="1" i="0" u="none" strike="noStrike" kern="0" cap="none" spc="0" normalizeH="0" baseline="0" noProof="0" dirty="0">
              <a:ln>
                <a:noFill/>
              </a:ln>
              <a:solidFill>
                <a:schemeClr val="accent1">
                  <a:lumMod val="50000"/>
                </a:schemeClr>
              </a:solidFill>
              <a:effectLst/>
              <a:uLnTx/>
              <a:uFillTx/>
              <a:latin typeface="Roboto Condensed" charset="0"/>
              <a:ea typeface="Roboto Condensed" charset="0"/>
              <a:sym typeface="Arial"/>
            </a:endParaRPr>
          </a:p>
          <a:p>
            <a:pPr marL="0" marR="0" lvl="0" indent="0" algn="ctr" defTabSz="914400" rtl="0" eaLnBrk="1" fontAlgn="auto" latinLnBrk="0" hangingPunct="1">
              <a:lnSpc>
                <a:spcPct val="100000"/>
              </a:lnSpc>
              <a:spcBef>
                <a:spcPts val="0"/>
              </a:spcBef>
              <a:spcAft>
                <a:spcPts val="0"/>
              </a:spcAft>
              <a:buClr>
                <a:schemeClr val="dk1"/>
              </a:buClr>
              <a:buSzPct val="91666"/>
              <a:buFont typeface="Arial"/>
              <a:buNone/>
              <a:tabLst/>
              <a:defRPr/>
            </a:pPr>
            <a:endParaRPr kumimoji="0" lang="en-US" sz="1600" b="0" i="0" u="none" strike="noStrike" kern="0" cap="none" spc="0" normalizeH="0" baseline="0" noProof="0" dirty="0">
              <a:ln>
                <a:noFill/>
              </a:ln>
              <a:solidFill>
                <a:srgbClr val="000000"/>
              </a:solidFill>
              <a:effectLst/>
              <a:uLnTx/>
              <a:uFillTx/>
              <a:latin typeface="Roboto Condensed" charset="0"/>
              <a:ea typeface="Roboto Condensed" charset="0"/>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Roboto Condensed" charset="0"/>
              <a:ea typeface="Roboto Condensed" charset="0"/>
              <a:sym typeface="Arial"/>
            </a:endParaRPr>
          </a:p>
        </p:txBody>
      </p:sp>
    </p:spTree>
    <p:extLst>
      <p:ext uri="{BB962C8B-B14F-4D97-AF65-F5344CB8AC3E}">
        <p14:creationId xmlns:p14="http://schemas.microsoft.com/office/powerpoint/2010/main" val="14194068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42"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2"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childTnLst>
                          </p:cTn>
                        </p:par>
                        <p:par>
                          <p:cTn id="36" fill="hold">
                            <p:stCondLst>
                              <p:cond delay="3500"/>
                            </p:stCondLst>
                            <p:childTnLst>
                              <p:par>
                                <p:cTn id="37" presetID="27" presetClass="entr" presetSubtype="0" fill="hold" grpId="0" nodeType="afterEffect">
                                  <p:stCondLst>
                                    <p:cond delay="0"/>
                                  </p:stCondLst>
                                  <p:iterate type="lt">
                                    <p:tmPct val="50000"/>
                                  </p:iterate>
                                  <p:childTnLst>
                                    <p:set>
                                      <p:cBhvr>
                                        <p:cTn id="38" dur="1" fill="hold">
                                          <p:stCondLst>
                                            <p:cond delay="0"/>
                                          </p:stCondLst>
                                        </p:cTn>
                                        <p:tgtEl>
                                          <p:spTgt spid="16"/>
                                        </p:tgtEl>
                                        <p:attrNameLst>
                                          <p:attrName>style.visibility</p:attrName>
                                        </p:attrNameLst>
                                      </p:cBhvr>
                                      <p:to>
                                        <p:strVal val="visible"/>
                                      </p:to>
                                    </p:set>
                                    <p:anim calcmode="discrete" valueType="clr">
                                      <p:cBhvr override="childStyle">
                                        <p:cTn id="39" dur="80"/>
                                        <p:tgtEl>
                                          <p:spTgt spid="16"/>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16"/>
                                        </p:tgtEl>
                                        <p:attrNameLst>
                                          <p:attrName>fillcolor</p:attrName>
                                        </p:attrNameLst>
                                      </p:cBhvr>
                                      <p:tavLst>
                                        <p:tav tm="0">
                                          <p:val>
                                            <p:clrVal>
                                              <a:schemeClr val="accent2"/>
                                            </p:clrVal>
                                          </p:val>
                                        </p:tav>
                                        <p:tav tm="50000">
                                          <p:val>
                                            <p:clrVal>
                                              <a:schemeClr val="hlink"/>
                                            </p:clrVal>
                                          </p:val>
                                        </p:tav>
                                      </p:tavLst>
                                    </p:anim>
                                    <p:set>
                                      <p:cBhvr>
                                        <p:cTn id="41" dur="80"/>
                                        <p:tgtEl>
                                          <p:spTgt spid="16"/>
                                        </p:tgtEl>
                                        <p:attrNameLst>
                                          <p:attrName>fill.type</p:attrName>
                                        </p:attrNameLst>
                                      </p:cBhvr>
                                      <p:to>
                                        <p:strVal val="solid"/>
                                      </p:to>
                                    </p:set>
                                  </p:childTnLst>
                                </p:cTn>
                              </p:par>
                            </p:childTnLst>
                          </p:cTn>
                        </p:par>
                        <p:par>
                          <p:cTn id="42" fill="hold">
                            <p:stCondLst>
                              <p:cond delay="4100"/>
                            </p:stCondLst>
                            <p:childTnLst>
                              <p:par>
                                <p:cTn id="43" presetID="2" presetClass="entr" presetSubtype="4"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childTnLst>
                          </p:cTn>
                        </p:par>
                        <p:par>
                          <p:cTn id="47" fill="hold">
                            <p:stCondLst>
                              <p:cond delay="4600"/>
                            </p:stCondLst>
                            <p:childTnLst>
                              <p:par>
                                <p:cTn id="48" presetID="6" presetClass="entr" presetSubtype="16"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circle(in)">
                                      <p:cBhvr>
                                        <p:cTn id="5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4" grpId="0"/>
      <p:bldP spid="15"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902561F8-1813-4375-AFC1-1AF4C699A882}"/>
              </a:ext>
            </a:extLst>
          </p:cNvPr>
          <p:cNvSpPr txBox="1"/>
          <p:nvPr/>
        </p:nvSpPr>
        <p:spPr>
          <a:xfrm>
            <a:off x="8104733" y="600440"/>
            <a:ext cx="3780201" cy="2246769"/>
          </a:xfrm>
          <a:prstGeom prst="rect">
            <a:avLst/>
          </a:prstGeom>
          <a:noFill/>
        </p:spPr>
        <p:txBody>
          <a:bodyPr wrap="none" rtlCol="0">
            <a:spAutoFit/>
          </a:bodyPr>
          <a:lstStyle/>
          <a:p>
            <a:pPr algn="ctr"/>
            <a:r>
              <a:rPr lang="en-US" sz="2800" b="1" dirty="0">
                <a:solidFill>
                  <a:schemeClr val="bg1"/>
                </a:solidFill>
                <a:latin typeface="Arial" panose="020B0604020202020204" pitchFamily="34" charset="0"/>
                <a:cs typeface="Arial" panose="020B0604020202020204" pitchFamily="34" charset="0"/>
              </a:rPr>
              <a:t>The Presence of God</a:t>
            </a:r>
          </a:p>
          <a:p>
            <a:pPr algn="ctr"/>
            <a:r>
              <a:rPr lang="en-US" sz="2800" b="1" dirty="0">
                <a:solidFill>
                  <a:schemeClr val="bg1"/>
                </a:solidFill>
                <a:latin typeface="Arial" panose="020B0604020202020204" pitchFamily="34" charset="0"/>
                <a:cs typeface="Arial" panose="020B0604020202020204" pitchFamily="34" charset="0"/>
              </a:rPr>
              <a:t/>
            </a:r>
            <a:br>
              <a:rPr lang="en-US" sz="2800" b="1" dirty="0">
                <a:solidFill>
                  <a:schemeClr val="bg1"/>
                </a:solidFill>
                <a:latin typeface="Arial" panose="020B0604020202020204" pitchFamily="34" charset="0"/>
                <a:cs typeface="Arial" panose="020B0604020202020204" pitchFamily="34" charset="0"/>
              </a:rPr>
            </a:br>
            <a:r>
              <a:rPr lang="en-US" sz="2800" b="1" dirty="0">
                <a:solidFill>
                  <a:schemeClr val="bg1"/>
                </a:solidFill>
                <a:latin typeface="Arial" panose="020B0604020202020204" pitchFamily="34" charset="0"/>
                <a:cs typeface="Arial" panose="020B0604020202020204" pitchFamily="34" charset="0"/>
              </a:rPr>
              <a:t>La </a:t>
            </a:r>
            <a:r>
              <a:rPr lang="en-US" sz="2800" b="1" dirty="0" err="1">
                <a:solidFill>
                  <a:schemeClr val="bg1"/>
                </a:solidFill>
                <a:latin typeface="Arial" panose="020B0604020202020204" pitchFamily="34" charset="0"/>
                <a:cs typeface="Arial" panose="020B0604020202020204" pitchFamily="34" charset="0"/>
              </a:rPr>
              <a:t>presencia</a:t>
            </a:r>
            <a:r>
              <a:rPr lang="en-US" sz="2800" b="1" dirty="0">
                <a:solidFill>
                  <a:schemeClr val="bg1"/>
                </a:solidFill>
                <a:latin typeface="Arial" panose="020B0604020202020204" pitchFamily="34" charset="0"/>
                <a:cs typeface="Arial" panose="020B0604020202020204" pitchFamily="34" charset="0"/>
              </a:rPr>
              <a:t> de Dios</a:t>
            </a:r>
          </a:p>
          <a:p>
            <a:pPr algn="ctr"/>
            <a:endParaRPr lang="en-US" sz="2800" b="1" dirty="0">
              <a:solidFill>
                <a:schemeClr val="bg1"/>
              </a:solidFill>
              <a:latin typeface="Arial" panose="020B0604020202020204" pitchFamily="34" charset="0"/>
              <a:cs typeface="Arial" panose="020B0604020202020204" pitchFamily="34" charset="0"/>
            </a:endParaRPr>
          </a:p>
          <a:p>
            <a:pPr algn="ctr"/>
            <a:r>
              <a:rPr lang="en-US" sz="2800" b="1" dirty="0">
                <a:solidFill>
                  <a:schemeClr val="bg1"/>
                </a:solidFill>
                <a:latin typeface="Arial" panose="020B0604020202020204" pitchFamily="34" charset="0"/>
                <a:cs typeface="Arial" panose="020B0604020202020204" pitchFamily="34" charset="0"/>
              </a:rPr>
              <a:t>La </a:t>
            </a:r>
            <a:r>
              <a:rPr lang="en-US" sz="2800" b="1" dirty="0" err="1">
                <a:solidFill>
                  <a:schemeClr val="bg1"/>
                </a:solidFill>
                <a:latin typeface="Arial" panose="020B0604020202020204" pitchFamily="34" charset="0"/>
                <a:cs typeface="Arial" panose="020B0604020202020204" pitchFamily="34" charset="0"/>
              </a:rPr>
              <a:t>présence</a:t>
            </a:r>
            <a:r>
              <a:rPr lang="en-US" sz="2800" b="1" dirty="0">
                <a:solidFill>
                  <a:schemeClr val="bg1"/>
                </a:solidFill>
                <a:latin typeface="Arial" panose="020B0604020202020204" pitchFamily="34" charset="0"/>
                <a:cs typeface="Arial" panose="020B0604020202020204" pitchFamily="34" charset="0"/>
              </a:rPr>
              <a:t> de Dieu</a:t>
            </a:r>
          </a:p>
        </p:txBody>
      </p:sp>
    </p:spTree>
    <p:extLst>
      <p:ext uri="{BB962C8B-B14F-4D97-AF65-F5344CB8AC3E}">
        <p14:creationId xmlns:p14="http://schemas.microsoft.com/office/powerpoint/2010/main" val="41336245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1700" tmFilter="0, 0; .2, .5; .8, .5; 1, 0"/>
                                        <p:tgtEl>
                                          <p:spTgt spid="2"/>
                                        </p:tgtEl>
                                      </p:cBhvr>
                                    </p:animEffect>
                                    <p:animScale>
                                      <p:cBhvr>
                                        <p:cTn id="7" dur="8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B8363924-56E4-4FEF-9450-DDC507C92C4F}"/>
              </a:ext>
            </a:extLst>
          </p:cNvPr>
          <p:cNvSpPr/>
          <p:nvPr/>
        </p:nvSpPr>
        <p:spPr>
          <a:xfrm>
            <a:off x="0" y="4868942"/>
            <a:ext cx="12192000" cy="1989058"/>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CasellaDiTesto 5">
            <a:extLst>
              <a:ext uri="{FF2B5EF4-FFF2-40B4-BE49-F238E27FC236}">
                <a16:creationId xmlns:a16="http://schemas.microsoft.com/office/drawing/2014/main" id="{2BD50E05-5ACE-41F7-8287-3CF917830C6A}"/>
              </a:ext>
            </a:extLst>
          </p:cNvPr>
          <p:cNvSpPr txBox="1"/>
          <p:nvPr/>
        </p:nvSpPr>
        <p:spPr>
          <a:xfrm>
            <a:off x="96253" y="5026258"/>
            <a:ext cx="3723721" cy="1631216"/>
          </a:xfrm>
          <a:prstGeom prst="rect">
            <a:avLst/>
          </a:prstGeom>
          <a:noFill/>
          <a:ln>
            <a:noFill/>
          </a:ln>
        </p:spPr>
        <p:txBody>
          <a:bodyPr wrap="square" rtlCol="0">
            <a:spAutoFit/>
          </a:bodyPr>
          <a:lstStyle/>
          <a:p>
            <a:pPr algn="ctr"/>
            <a:r>
              <a:rPr lang="en-US" sz="2000" b="1" dirty="0">
                <a:solidFill>
                  <a:schemeClr val="accent5">
                    <a:lumMod val="50000"/>
                  </a:schemeClr>
                </a:solidFill>
                <a:latin typeface="Arial" panose="020B0604020202020204" pitchFamily="34" charset="0"/>
                <a:cs typeface="Arial" panose="020B0604020202020204" pitchFamily="34" charset="0"/>
              </a:rPr>
              <a:t>With Gerard Manley Hopkins, we should inspire our students to delight in the grandeur of God revealed through creation</a:t>
            </a:r>
          </a:p>
        </p:txBody>
      </p:sp>
      <p:sp>
        <p:nvSpPr>
          <p:cNvPr id="7" name="CasellaDiTesto 6">
            <a:extLst>
              <a:ext uri="{FF2B5EF4-FFF2-40B4-BE49-F238E27FC236}">
                <a16:creationId xmlns:a16="http://schemas.microsoft.com/office/drawing/2014/main" id="{7AC54F14-B969-49B0-AFB2-4DEFCF054D91}"/>
              </a:ext>
            </a:extLst>
          </p:cNvPr>
          <p:cNvSpPr txBox="1"/>
          <p:nvPr/>
        </p:nvSpPr>
        <p:spPr>
          <a:xfrm>
            <a:off x="4282266" y="4919008"/>
            <a:ext cx="3723721" cy="1938992"/>
          </a:xfrm>
          <a:prstGeom prst="rect">
            <a:avLst/>
          </a:prstGeom>
          <a:noFill/>
        </p:spPr>
        <p:txBody>
          <a:bodyPr wrap="square" rtlCol="0">
            <a:spAutoFit/>
          </a:bodyPr>
          <a:lstStyle/>
          <a:p>
            <a:pPr algn="ctr"/>
            <a:r>
              <a:rPr lang="es-ES" sz="2000" b="1" dirty="0">
                <a:solidFill>
                  <a:schemeClr val="accent5">
                    <a:lumMod val="50000"/>
                  </a:schemeClr>
                </a:solidFill>
                <a:latin typeface="Arial" panose="020B0604020202020204" pitchFamily="34" charset="0"/>
                <a:cs typeface="Arial" panose="020B0604020202020204" pitchFamily="34" charset="0"/>
              </a:rPr>
              <a:t>Como dice Gerard </a:t>
            </a:r>
            <a:r>
              <a:rPr lang="es-ES" sz="2000" b="1" dirty="0" err="1">
                <a:solidFill>
                  <a:schemeClr val="accent5">
                    <a:lumMod val="50000"/>
                  </a:schemeClr>
                </a:solidFill>
                <a:latin typeface="Arial" panose="020B0604020202020204" pitchFamily="34" charset="0"/>
                <a:cs typeface="Arial" panose="020B0604020202020204" pitchFamily="34" charset="0"/>
              </a:rPr>
              <a:t>Manley</a:t>
            </a:r>
            <a:r>
              <a:rPr lang="es-ES" sz="2000" b="1" dirty="0">
                <a:solidFill>
                  <a:schemeClr val="accent5">
                    <a:lumMod val="50000"/>
                  </a:schemeClr>
                </a:solidFill>
                <a:latin typeface="Arial" panose="020B0604020202020204" pitchFamily="34" charset="0"/>
                <a:cs typeface="Arial" panose="020B0604020202020204" pitchFamily="34" charset="0"/>
              </a:rPr>
              <a:t> Hopkins, debemos inspirar a nuestros estudiantes a deleitar la grandeza de Dios revelada a través </a:t>
            </a:r>
            <a:br>
              <a:rPr lang="es-ES" sz="2000" b="1" dirty="0">
                <a:solidFill>
                  <a:schemeClr val="accent5">
                    <a:lumMod val="50000"/>
                  </a:schemeClr>
                </a:solidFill>
                <a:latin typeface="Arial" panose="020B0604020202020204" pitchFamily="34" charset="0"/>
                <a:cs typeface="Arial" panose="020B0604020202020204" pitchFamily="34" charset="0"/>
              </a:rPr>
            </a:br>
            <a:r>
              <a:rPr lang="es-ES" sz="2000" b="1" dirty="0">
                <a:solidFill>
                  <a:schemeClr val="accent5">
                    <a:lumMod val="50000"/>
                  </a:schemeClr>
                </a:solidFill>
                <a:latin typeface="Arial" panose="020B0604020202020204" pitchFamily="34" charset="0"/>
                <a:cs typeface="Arial" panose="020B0604020202020204" pitchFamily="34" charset="0"/>
              </a:rPr>
              <a:t>de la creación</a:t>
            </a:r>
            <a:endParaRPr lang="en-US" sz="2000" b="1" dirty="0">
              <a:solidFill>
                <a:schemeClr val="accent5">
                  <a:lumMod val="50000"/>
                </a:schemeClr>
              </a:solidFill>
              <a:latin typeface="Arial" panose="020B0604020202020204" pitchFamily="34" charset="0"/>
              <a:cs typeface="Arial" panose="020B0604020202020204" pitchFamily="34" charset="0"/>
            </a:endParaRPr>
          </a:p>
        </p:txBody>
      </p:sp>
      <p:sp>
        <p:nvSpPr>
          <p:cNvPr id="8" name="CasellaDiTesto 7">
            <a:extLst>
              <a:ext uri="{FF2B5EF4-FFF2-40B4-BE49-F238E27FC236}">
                <a16:creationId xmlns:a16="http://schemas.microsoft.com/office/drawing/2014/main" id="{7C80DEE9-9082-4EA4-818C-AA2F350E9130}"/>
              </a:ext>
            </a:extLst>
          </p:cNvPr>
          <p:cNvSpPr txBox="1"/>
          <p:nvPr/>
        </p:nvSpPr>
        <p:spPr>
          <a:xfrm>
            <a:off x="8468279" y="4964192"/>
            <a:ext cx="3723721" cy="1631216"/>
          </a:xfrm>
          <a:prstGeom prst="rect">
            <a:avLst/>
          </a:prstGeom>
          <a:noFill/>
        </p:spPr>
        <p:txBody>
          <a:bodyPr wrap="square" rtlCol="0">
            <a:spAutoFit/>
          </a:bodyPr>
          <a:lstStyle/>
          <a:p>
            <a:pPr algn="ctr"/>
            <a:r>
              <a:rPr lang="fr-FR" sz="2000" b="1" dirty="0">
                <a:solidFill>
                  <a:schemeClr val="accent5">
                    <a:lumMod val="50000"/>
                  </a:schemeClr>
                </a:solidFill>
                <a:latin typeface="Arial" panose="020B0604020202020204" pitchFamily="34" charset="0"/>
                <a:cs typeface="Arial" panose="020B0604020202020204" pitchFamily="34" charset="0"/>
              </a:rPr>
              <a:t>Avec Gerard Manley Hopkins, nous devrions inspirer nos élèves à se délecter de la grandeur de Dieu révélée dans la création</a:t>
            </a:r>
          </a:p>
        </p:txBody>
      </p:sp>
    </p:spTree>
    <p:extLst>
      <p:ext uri="{BB962C8B-B14F-4D97-AF65-F5344CB8AC3E}">
        <p14:creationId xmlns:p14="http://schemas.microsoft.com/office/powerpoint/2010/main" val="27916799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3A4B1095-E03D-46DB-A695-CE1C158DC31A}"/>
              </a:ext>
            </a:extLst>
          </p:cNvPr>
          <p:cNvSpPr txBox="1"/>
          <p:nvPr/>
        </p:nvSpPr>
        <p:spPr>
          <a:xfrm>
            <a:off x="5431193" y="1547111"/>
            <a:ext cx="6392317" cy="2609176"/>
          </a:xfrm>
          <a:prstGeom prst="rect">
            <a:avLst/>
          </a:prstGeom>
          <a:noFill/>
        </p:spPr>
        <p:txBody>
          <a:bodyPr wrap="square" rtlCol="0">
            <a:spAutoFit/>
          </a:bodyPr>
          <a:lstStyle/>
          <a:p>
            <a:pPr>
              <a:lnSpc>
                <a:spcPct val="150000"/>
              </a:lnSpc>
            </a:pPr>
            <a:r>
              <a:rPr lang="en-US" sz="2000" b="1" dirty="0">
                <a:solidFill>
                  <a:schemeClr val="accent1">
                    <a:lumMod val="50000"/>
                  </a:schemeClr>
                </a:solidFill>
                <a:latin typeface="Arial" panose="020B0604020202020204" pitchFamily="34" charset="0"/>
                <a:cs typeface="Arial" panose="020B0604020202020204" pitchFamily="34" charset="0"/>
              </a:rPr>
              <a:t>Our centers of higher education can invite Lasallians to strap on backpacks and joyfully serve Syrian refugees in the name of God at our </a:t>
            </a:r>
            <a:r>
              <a:rPr lang="en-US" sz="2400" b="1" dirty="0">
                <a:solidFill>
                  <a:srgbClr val="06D0BD"/>
                </a:solidFill>
                <a:latin typeface="Arial" panose="020B0604020202020204" pitchFamily="34" charset="0"/>
                <a:cs typeface="Arial" panose="020B0604020202020204" pitchFamily="34" charset="0"/>
              </a:rPr>
              <a:t>Fratelli Project</a:t>
            </a:r>
            <a:r>
              <a:rPr lang="en-US" sz="2400" b="1" dirty="0">
                <a:solidFill>
                  <a:schemeClr val="accent1">
                    <a:lumMod val="50000"/>
                  </a:schemeClr>
                </a:solidFill>
                <a:latin typeface="Arial" panose="020B0604020202020204" pitchFamily="34" charset="0"/>
                <a:cs typeface="Arial" panose="020B0604020202020204" pitchFamily="34" charset="0"/>
              </a:rPr>
              <a:t> </a:t>
            </a:r>
            <a:r>
              <a:rPr lang="en-US" sz="2000" b="1" dirty="0">
                <a:solidFill>
                  <a:schemeClr val="accent1">
                    <a:lumMod val="50000"/>
                  </a:schemeClr>
                </a:solidFill>
                <a:latin typeface="Arial" panose="020B0604020202020204" pitchFamily="34" charset="0"/>
                <a:cs typeface="Arial" panose="020B0604020202020204" pitchFamily="34" charset="0"/>
              </a:rPr>
              <a:t>in Lebanon or teach children in the name </a:t>
            </a:r>
          </a:p>
          <a:p>
            <a:pPr>
              <a:lnSpc>
                <a:spcPct val="150000"/>
              </a:lnSpc>
            </a:pPr>
            <a:r>
              <a:rPr lang="en-US" sz="2000" b="1" dirty="0">
                <a:solidFill>
                  <a:schemeClr val="accent1">
                    <a:lumMod val="50000"/>
                  </a:schemeClr>
                </a:solidFill>
                <a:latin typeface="Arial" panose="020B0604020202020204" pitchFamily="34" charset="0"/>
                <a:cs typeface="Arial" panose="020B0604020202020204" pitchFamily="34" charset="0"/>
              </a:rPr>
              <a:t>of God in </a:t>
            </a:r>
            <a:r>
              <a:rPr lang="en-US" sz="2400" b="1" dirty="0">
                <a:solidFill>
                  <a:srgbClr val="06D0BD"/>
                </a:solidFill>
                <a:latin typeface="Arial" panose="020B0604020202020204" pitchFamily="34" charset="0"/>
                <a:cs typeface="Arial" panose="020B0604020202020204" pitchFamily="34" charset="0"/>
              </a:rPr>
              <a:t>South Sudan</a:t>
            </a:r>
            <a:r>
              <a:rPr lang="en-US" sz="2000" b="1" dirty="0">
                <a:solidFill>
                  <a:schemeClr val="accent1">
                    <a:lumMod val="50000"/>
                  </a:schemeClr>
                </a:solidFill>
                <a:latin typeface="Arial" panose="020B0604020202020204" pitchFamily="34" charset="0"/>
                <a:cs typeface="Arial" panose="020B0604020202020204" pitchFamily="34" charset="0"/>
              </a:rPr>
              <a:t>.</a:t>
            </a:r>
            <a:endParaRPr lang="it-IT" sz="2000" b="1" dirty="0">
              <a:solidFill>
                <a:schemeClr val="accent1">
                  <a:lumMod val="50000"/>
                </a:schemeClr>
              </a:solidFill>
              <a:latin typeface="Arial" panose="020B0604020202020204" pitchFamily="34" charset="0"/>
              <a:cs typeface="Arial" panose="020B0604020202020204" pitchFamily="34" charset="0"/>
            </a:endParaRPr>
          </a:p>
        </p:txBody>
      </p:sp>
      <p:pic>
        <p:nvPicPr>
          <p:cNvPr id="5" name="Immagine 4">
            <a:extLst>
              <a:ext uri="{FF2B5EF4-FFF2-40B4-BE49-F238E27FC236}">
                <a16:creationId xmlns:a16="http://schemas.microsoft.com/office/drawing/2014/main" id="{4BC45BCB-9C2B-4FE2-9803-284A2543AD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4914" y="0"/>
            <a:ext cx="4092338" cy="5456451"/>
          </a:xfrm>
          <a:prstGeom prst="rect">
            <a:avLst/>
          </a:prstGeom>
        </p:spPr>
      </p:pic>
    </p:spTree>
    <p:extLst>
      <p:ext uri="{BB962C8B-B14F-4D97-AF65-F5344CB8AC3E}">
        <p14:creationId xmlns:p14="http://schemas.microsoft.com/office/powerpoint/2010/main" val="36329480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3A4B1095-E03D-46DB-A695-CE1C158DC31A}"/>
              </a:ext>
            </a:extLst>
          </p:cNvPr>
          <p:cNvSpPr txBox="1"/>
          <p:nvPr/>
        </p:nvSpPr>
        <p:spPr>
          <a:xfrm>
            <a:off x="299636" y="1765475"/>
            <a:ext cx="6196699" cy="1881990"/>
          </a:xfrm>
          <a:prstGeom prst="rect">
            <a:avLst/>
          </a:prstGeom>
          <a:noFill/>
        </p:spPr>
        <p:txBody>
          <a:bodyPr wrap="square" rtlCol="0">
            <a:spAutoFit/>
          </a:bodyPr>
          <a:lstStyle/>
          <a:p>
            <a:pPr>
              <a:lnSpc>
                <a:spcPct val="150000"/>
              </a:lnSpc>
            </a:pPr>
            <a:r>
              <a:rPr lang="en-US" sz="2000" b="1" dirty="0">
                <a:solidFill>
                  <a:schemeClr val="accent1">
                    <a:lumMod val="50000"/>
                  </a:schemeClr>
                </a:solidFill>
                <a:latin typeface="Arial" panose="020B0604020202020204" pitchFamily="34" charset="0"/>
                <a:cs typeface="Arial" panose="020B0604020202020204" pitchFamily="34" charset="0"/>
              </a:rPr>
              <a:t>The tangible sense of God’s presence felt on the </a:t>
            </a:r>
            <a:r>
              <a:rPr lang="en-US" sz="2000" b="1" dirty="0">
                <a:solidFill>
                  <a:srgbClr val="06D0BD"/>
                </a:solidFill>
                <a:latin typeface="Arial" panose="020B0604020202020204" pitchFamily="34" charset="0"/>
                <a:cs typeface="Arial" panose="020B0604020202020204" pitchFamily="34" charset="0"/>
              </a:rPr>
              <a:t>campus in Bethlehem </a:t>
            </a:r>
            <a:r>
              <a:rPr lang="en-US" sz="2000" b="1" dirty="0">
                <a:solidFill>
                  <a:schemeClr val="accent1">
                    <a:lumMod val="50000"/>
                  </a:schemeClr>
                </a:solidFill>
                <a:latin typeface="Arial" panose="020B0604020202020204" pitchFamily="34" charset="0"/>
                <a:cs typeface="Arial" panose="020B0604020202020204" pitchFamily="34" charset="0"/>
              </a:rPr>
              <a:t>springs from our conviction that all persons – no exceptions – are the image and likeness of God</a:t>
            </a:r>
            <a:endParaRPr lang="it-IT" sz="2000" b="1" dirty="0">
              <a:solidFill>
                <a:schemeClr val="accent1">
                  <a:lumMod val="50000"/>
                </a:schemeClr>
              </a:solidFill>
              <a:latin typeface="Arial" panose="020B0604020202020204" pitchFamily="34" charset="0"/>
              <a:cs typeface="Arial" panose="020B0604020202020204" pitchFamily="34" charset="0"/>
            </a:endParaRPr>
          </a:p>
        </p:txBody>
      </p:sp>
      <p:pic>
        <p:nvPicPr>
          <p:cNvPr id="3" name="Immagine 2">
            <a:extLst>
              <a:ext uri="{FF2B5EF4-FFF2-40B4-BE49-F238E27FC236}">
                <a16:creationId xmlns:a16="http://schemas.microsoft.com/office/drawing/2014/main" id="{2CB1DA7E-4C32-44B7-96EC-3237312844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8346" y="0"/>
            <a:ext cx="5463654" cy="5492111"/>
          </a:xfrm>
          <a:prstGeom prst="rect">
            <a:avLst/>
          </a:prstGeom>
        </p:spPr>
      </p:pic>
    </p:spTree>
    <p:extLst>
      <p:ext uri="{BB962C8B-B14F-4D97-AF65-F5344CB8AC3E}">
        <p14:creationId xmlns:p14="http://schemas.microsoft.com/office/powerpoint/2010/main" val="9258942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14" presetClass="entr" presetSubtype="1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622174A6-D4A4-4175-8494-EC2AE9DF87F5}"/>
              </a:ext>
            </a:extLst>
          </p:cNvPr>
          <p:cNvSpPr txBox="1"/>
          <p:nvPr/>
        </p:nvSpPr>
        <p:spPr>
          <a:xfrm>
            <a:off x="149512" y="127744"/>
            <a:ext cx="6128460" cy="3728649"/>
          </a:xfrm>
          <a:prstGeom prst="rect">
            <a:avLst/>
          </a:prstGeom>
          <a:noFill/>
        </p:spPr>
        <p:txBody>
          <a:bodyPr wrap="square" rtlCol="0">
            <a:spAutoFit/>
          </a:bodyPr>
          <a:lstStyle/>
          <a:p>
            <a:pPr>
              <a:lnSpc>
                <a:spcPct val="150000"/>
              </a:lnSpc>
            </a:pPr>
            <a:r>
              <a:rPr lang="en-US" sz="2000" b="1" dirty="0">
                <a:solidFill>
                  <a:schemeClr val="accent1">
                    <a:lumMod val="50000"/>
                  </a:schemeClr>
                </a:solidFill>
                <a:latin typeface="Arial" panose="020B0604020202020204" pitchFamily="34" charset="0"/>
                <a:cs typeface="Arial" panose="020B0604020202020204" pitchFamily="34" charset="0"/>
              </a:rPr>
              <a:t>Referring to new modes of virtual presence as a means of personal encounter, I note that </a:t>
            </a:r>
            <a:r>
              <a:rPr lang="en-US" sz="2000" b="1" dirty="0">
                <a:solidFill>
                  <a:srgbClr val="06D0BD"/>
                </a:solidFill>
                <a:latin typeface="Arial" panose="020B0604020202020204" pitchFamily="34" charset="0"/>
                <a:cs typeface="Arial" panose="020B0604020202020204" pitchFamily="34" charset="0"/>
              </a:rPr>
              <a:t>“</a:t>
            </a:r>
            <a:r>
              <a:rPr lang="en-US" sz="2000" b="1" dirty="0">
                <a:solidFill>
                  <a:schemeClr val="accent1">
                    <a:lumMod val="50000"/>
                  </a:schemeClr>
                </a:solidFill>
                <a:latin typeface="Arial" panose="020B0604020202020204" pitchFamily="34" charset="0"/>
                <a:cs typeface="Arial" panose="020B0604020202020204" pitchFamily="34" charset="0"/>
              </a:rPr>
              <a:t>Perhaps the most positive educational implication of all of this, for the Catholic educator, is the capacity of the new digital media to create new communities by responding to the human need for relationship and participation.</a:t>
            </a:r>
            <a:r>
              <a:rPr lang="en-US" sz="2000" b="1" dirty="0">
                <a:solidFill>
                  <a:srgbClr val="06D0BD"/>
                </a:solidFill>
                <a:latin typeface="Arial" panose="020B0604020202020204" pitchFamily="34" charset="0"/>
                <a:cs typeface="Arial" panose="020B0604020202020204" pitchFamily="34" charset="0"/>
              </a:rPr>
              <a:t>”</a:t>
            </a:r>
            <a:r>
              <a:rPr lang="en-US" sz="2000" b="1" dirty="0">
                <a:solidFill>
                  <a:schemeClr val="accent1">
                    <a:lumMod val="50000"/>
                  </a:schemeClr>
                </a:solidFill>
                <a:latin typeface="Arial" panose="020B0604020202020204" pitchFamily="34" charset="0"/>
                <a:cs typeface="Arial" panose="020B0604020202020204" pitchFamily="34" charset="0"/>
              </a:rPr>
              <a:t> </a:t>
            </a:r>
            <a:r>
              <a:rPr lang="en-US" sz="2000" b="1" baseline="30000" dirty="0">
                <a:solidFill>
                  <a:schemeClr val="accent1">
                    <a:lumMod val="50000"/>
                  </a:schemeClr>
                </a:solidFill>
                <a:latin typeface="Arial" panose="020B0604020202020204" pitchFamily="34" charset="0"/>
                <a:cs typeface="Arial" panose="020B0604020202020204" pitchFamily="34" charset="0"/>
              </a:rPr>
              <a:t>4</a:t>
            </a:r>
          </a:p>
          <a:p>
            <a:pPr>
              <a:lnSpc>
                <a:spcPct val="150000"/>
              </a:lnSpc>
            </a:pPr>
            <a:endParaRPr lang="en-US" sz="2000" b="1" dirty="0">
              <a:solidFill>
                <a:schemeClr val="accent1">
                  <a:lumMod val="50000"/>
                </a:schemeClr>
              </a:solidFill>
              <a:latin typeface="Arial" panose="020B0604020202020204" pitchFamily="34" charset="0"/>
              <a:cs typeface="Arial" panose="020B0604020202020204" pitchFamily="34" charset="0"/>
            </a:endParaRPr>
          </a:p>
        </p:txBody>
      </p:sp>
      <p:sp>
        <p:nvSpPr>
          <p:cNvPr id="7" name="Shape 478">
            <a:extLst>
              <a:ext uri="{FF2B5EF4-FFF2-40B4-BE49-F238E27FC236}">
                <a16:creationId xmlns:a16="http://schemas.microsoft.com/office/drawing/2014/main" id="{3DDC122E-6426-4F27-9433-9D7403283353}"/>
              </a:ext>
            </a:extLst>
          </p:cNvPr>
          <p:cNvSpPr/>
          <p:nvPr/>
        </p:nvSpPr>
        <p:spPr>
          <a:xfrm>
            <a:off x="9535059" y="304694"/>
            <a:ext cx="2345861" cy="4936694"/>
          </a:xfrm>
          <a:custGeom>
            <a:avLst/>
            <a:gdLst/>
            <a:ahLst/>
            <a:cxnLst/>
            <a:rect l="0" t="0" r="0" b="0"/>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C7D3E6"/>
          </a:solidFill>
          <a:ln w="9525" cap="flat" cmpd="sng">
            <a:solidFill>
              <a:srgbClr val="92A8C8"/>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solidFill>
                <a:srgbClr val="3F5378"/>
              </a:solidFill>
              <a:latin typeface="Roboto Condensed"/>
              <a:ea typeface="Roboto Condensed"/>
              <a:cs typeface="Roboto Condensed"/>
              <a:sym typeface="Roboto Condensed"/>
            </a:endParaRPr>
          </a:p>
        </p:txBody>
      </p:sp>
      <p:pic>
        <p:nvPicPr>
          <p:cNvPr id="8" name="Picture 4" descr="rettisociale.png">
            <a:extLst>
              <a:ext uri="{FF2B5EF4-FFF2-40B4-BE49-F238E27FC236}">
                <a16:creationId xmlns:a16="http://schemas.microsoft.com/office/drawing/2014/main" id="{5B505DAF-9CD3-43B5-8C01-EAC2AFD8F81B}"/>
              </a:ext>
            </a:extLst>
          </p:cNvPr>
          <p:cNvPicPr>
            <a:picLocks noChangeAspect="1"/>
          </p:cNvPicPr>
          <p:nvPr/>
        </p:nvPicPr>
        <p:blipFill>
          <a:blip r:embed="rId3" cstate="print"/>
          <a:stretch>
            <a:fillRect/>
          </a:stretch>
        </p:blipFill>
        <p:spPr>
          <a:xfrm>
            <a:off x="9817736" y="2259483"/>
            <a:ext cx="1812836" cy="942537"/>
          </a:xfrm>
          <a:prstGeom prst="rect">
            <a:avLst/>
          </a:prstGeom>
        </p:spPr>
      </p:pic>
      <p:pic>
        <p:nvPicPr>
          <p:cNvPr id="3" name="Immagine 2">
            <a:extLst>
              <a:ext uri="{FF2B5EF4-FFF2-40B4-BE49-F238E27FC236}">
                <a16:creationId xmlns:a16="http://schemas.microsoft.com/office/drawing/2014/main" id="{53931CCF-9EFE-4D26-9127-31B00ED7AC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380535">
            <a:off x="5828636" y="2983582"/>
            <a:ext cx="3342605" cy="1880215"/>
          </a:xfrm>
          <a:prstGeom prst="rect">
            <a:avLst/>
          </a:prstGeom>
        </p:spPr>
      </p:pic>
      <p:sp>
        <p:nvSpPr>
          <p:cNvPr id="9" name="CasellaDiTesto 8">
            <a:extLst>
              <a:ext uri="{FF2B5EF4-FFF2-40B4-BE49-F238E27FC236}">
                <a16:creationId xmlns:a16="http://schemas.microsoft.com/office/drawing/2014/main" id="{E46245D3-6D24-4C0E-9F95-AEF4EC2B59D8}"/>
              </a:ext>
            </a:extLst>
          </p:cNvPr>
          <p:cNvSpPr txBox="1"/>
          <p:nvPr/>
        </p:nvSpPr>
        <p:spPr>
          <a:xfrm>
            <a:off x="128337" y="5197643"/>
            <a:ext cx="12192000" cy="253916"/>
          </a:xfrm>
          <a:prstGeom prst="rect">
            <a:avLst/>
          </a:prstGeom>
          <a:noFill/>
        </p:spPr>
        <p:txBody>
          <a:bodyPr wrap="square" rtlCol="0">
            <a:spAutoFit/>
          </a:bodyPr>
          <a:lstStyle/>
          <a:p>
            <a:r>
              <a:rPr lang="en-US" sz="1050" b="1" dirty="0">
                <a:solidFill>
                  <a:schemeClr val="accent1">
                    <a:lumMod val="50000"/>
                  </a:schemeClr>
                </a:solidFill>
                <a:latin typeface="Arial" panose="020B0604020202020204" pitchFamily="34" charset="0"/>
                <a:cs typeface="Arial" panose="020B0604020202020204" pitchFamily="34" charset="0"/>
              </a:rPr>
              <a:t> </a:t>
            </a:r>
            <a:r>
              <a:rPr lang="en-US" sz="1050" b="1" baseline="30000" dirty="0">
                <a:solidFill>
                  <a:schemeClr val="accent1">
                    <a:lumMod val="50000"/>
                  </a:schemeClr>
                </a:solidFill>
                <a:latin typeface="Arial" panose="020B0604020202020204" pitchFamily="34" charset="0"/>
                <a:cs typeface="Arial" panose="020B0604020202020204" pitchFamily="34" charset="0"/>
              </a:rPr>
              <a:t>3</a:t>
            </a:r>
            <a:r>
              <a:rPr lang="en-US" sz="1050" b="1" dirty="0">
                <a:solidFill>
                  <a:schemeClr val="accent1">
                    <a:lumMod val="50000"/>
                  </a:schemeClr>
                </a:solidFill>
                <a:latin typeface="Arial" panose="020B0604020202020204" pitchFamily="34" charset="0"/>
                <a:cs typeface="Arial" panose="020B0604020202020204" pitchFamily="34" charset="0"/>
              </a:rPr>
              <a:t> </a:t>
            </a:r>
            <a:r>
              <a:rPr lang="sv-SE" sz="1050" b="1" dirty="0">
                <a:solidFill>
                  <a:schemeClr val="accent1">
                    <a:lumMod val="50000"/>
                  </a:schemeClr>
                </a:solidFill>
                <a:latin typeface="Arial" panose="020B0604020202020204" pitchFamily="34" charset="0"/>
                <a:cs typeface="Arial" panose="020B0604020202020204" pitchFamily="34" charset="0"/>
              </a:rPr>
              <a:t>Hopkins, Gerard Manley, https://www.poetryfoundation.org/poems/44395/gods-grandeur. </a:t>
            </a:r>
            <a:endParaRPr lang="it-IT" sz="1050" b="1" dirty="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2289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17000" b="-17000"/>
          </a:stretch>
        </a:blipFill>
        <a:effectLst/>
      </p:bgPr>
    </p:bg>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9EC958BA-9C57-47FA-8D58-DFC0D4F908FC}"/>
              </a:ext>
            </a:extLst>
          </p:cNvPr>
          <p:cNvSpPr/>
          <p:nvPr/>
        </p:nvSpPr>
        <p:spPr>
          <a:xfrm>
            <a:off x="6534149" y="1385426"/>
            <a:ext cx="5686425" cy="1082457"/>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CasellaDiTesto 10">
            <a:extLst>
              <a:ext uri="{FF2B5EF4-FFF2-40B4-BE49-F238E27FC236}">
                <a16:creationId xmlns:a16="http://schemas.microsoft.com/office/drawing/2014/main" id="{35003D28-E38C-44FA-AF4A-4DDE9788C3A1}"/>
              </a:ext>
            </a:extLst>
          </p:cNvPr>
          <p:cNvSpPr txBox="1"/>
          <p:nvPr/>
        </p:nvSpPr>
        <p:spPr>
          <a:xfrm>
            <a:off x="6438900" y="1385426"/>
            <a:ext cx="5686425" cy="958660"/>
          </a:xfrm>
          <a:prstGeom prst="rect">
            <a:avLst/>
          </a:prstGeom>
          <a:noFill/>
        </p:spPr>
        <p:txBody>
          <a:bodyPr wrap="square" rtlCol="0">
            <a:spAutoFit/>
          </a:bodyPr>
          <a:lstStyle/>
          <a:p>
            <a:pPr algn="r">
              <a:lnSpc>
                <a:spcPct val="150000"/>
              </a:lnSpc>
            </a:pPr>
            <a:r>
              <a:rPr lang="en-US" sz="2000" b="1" dirty="0">
                <a:solidFill>
                  <a:schemeClr val="bg1"/>
                </a:solidFill>
                <a:latin typeface="Arial" panose="020B0604020202020204" pitchFamily="34" charset="0"/>
                <a:cs typeface="Arial" panose="020B0604020202020204" pitchFamily="34" charset="0"/>
              </a:rPr>
              <a:t>“Which side of the river are you standing on </a:t>
            </a:r>
          </a:p>
          <a:p>
            <a:pPr algn="r">
              <a:lnSpc>
                <a:spcPct val="150000"/>
              </a:lnSpc>
            </a:pPr>
            <a:r>
              <a:rPr lang="en-US" sz="2000" b="1" dirty="0">
                <a:solidFill>
                  <a:schemeClr val="bg1"/>
                </a:solidFill>
                <a:latin typeface="Arial" panose="020B0604020202020204" pitchFamily="34" charset="0"/>
                <a:cs typeface="Arial" panose="020B0604020202020204" pitchFamily="34" charset="0"/>
              </a:rPr>
              <a:t>as you ask your questions? </a:t>
            </a:r>
          </a:p>
        </p:txBody>
      </p:sp>
      <p:sp>
        <p:nvSpPr>
          <p:cNvPr id="13" name="Rettangolo 12">
            <a:extLst>
              <a:ext uri="{FF2B5EF4-FFF2-40B4-BE49-F238E27FC236}">
                <a16:creationId xmlns:a16="http://schemas.microsoft.com/office/drawing/2014/main" id="{4C7CBD38-B316-4B4B-B3C2-CEE836BDD8B8}"/>
              </a:ext>
            </a:extLst>
          </p:cNvPr>
          <p:cNvSpPr/>
          <p:nvPr/>
        </p:nvSpPr>
        <p:spPr>
          <a:xfrm>
            <a:off x="7724774" y="3457162"/>
            <a:ext cx="4495800" cy="2113505"/>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 </a:t>
            </a:r>
          </a:p>
        </p:txBody>
      </p:sp>
      <p:sp>
        <p:nvSpPr>
          <p:cNvPr id="14" name="CasellaDiTesto 13">
            <a:extLst>
              <a:ext uri="{FF2B5EF4-FFF2-40B4-BE49-F238E27FC236}">
                <a16:creationId xmlns:a16="http://schemas.microsoft.com/office/drawing/2014/main" id="{CFBA0B56-1453-4AAB-AE0A-28EF7B259673}"/>
              </a:ext>
            </a:extLst>
          </p:cNvPr>
          <p:cNvSpPr txBox="1"/>
          <p:nvPr/>
        </p:nvSpPr>
        <p:spPr>
          <a:xfrm>
            <a:off x="7658100" y="3572920"/>
            <a:ext cx="4374863" cy="1881990"/>
          </a:xfrm>
          <a:prstGeom prst="rect">
            <a:avLst/>
          </a:prstGeom>
          <a:noFill/>
        </p:spPr>
        <p:txBody>
          <a:bodyPr wrap="square" rtlCol="0">
            <a:spAutoFit/>
          </a:bodyPr>
          <a:lstStyle/>
          <a:p>
            <a:pPr algn="r">
              <a:lnSpc>
                <a:spcPct val="150000"/>
              </a:lnSpc>
            </a:pPr>
            <a:r>
              <a:rPr lang="en-US" sz="2000" b="1" dirty="0">
                <a:solidFill>
                  <a:schemeClr val="bg1"/>
                </a:solidFill>
                <a:latin typeface="Arial" panose="020B0604020202020204" pitchFamily="34" charset="0"/>
                <a:cs typeface="Arial" panose="020B0604020202020204" pitchFamily="34" charset="0"/>
              </a:rPr>
              <a:t>Can you see that there are just as</a:t>
            </a:r>
          </a:p>
          <a:p>
            <a:pPr algn="r">
              <a:lnSpc>
                <a:spcPct val="150000"/>
              </a:lnSpc>
            </a:pPr>
            <a:r>
              <a:rPr lang="en-US" sz="2000" b="1" dirty="0">
                <a:solidFill>
                  <a:schemeClr val="bg1"/>
                </a:solidFill>
                <a:latin typeface="Arial" panose="020B0604020202020204" pitchFamily="34" charset="0"/>
                <a:cs typeface="Arial" panose="020B0604020202020204" pitchFamily="34" charset="0"/>
              </a:rPr>
              <a:t> many unanswerable questions</a:t>
            </a:r>
          </a:p>
          <a:p>
            <a:pPr algn="r">
              <a:lnSpc>
                <a:spcPct val="150000"/>
              </a:lnSpc>
            </a:pPr>
            <a:r>
              <a:rPr lang="en-US" sz="2000" b="1" dirty="0">
                <a:solidFill>
                  <a:schemeClr val="bg1"/>
                </a:solidFill>
                <a:latin typeface="Arial" panose="020B0604020202020204" pitchFamily="34" charset="0"/>
                <a:cs typeface="Arial" panose="020B0604020202020204" pitchFamily="34" charset="0"/>
              </a:rPr>
              <a:t> that you can ask from </a:t>
            </a:r>
          </a:p>
          <a:p>
            <a:pPr algn="r">
              <a:lnSpc>
                <a:spcPct val="150000"/>
              </a:lnSpc>
            </a:pPr>
            <a:r>
              <a:rPr lang="en-US" sz="2000" b="1" dirty="0">
                <a:solidFill>
                  <a:schemeClr val="bg1"/>
                </a:solidFill>
                <a:latin typeface="Arial" panose="020B0604020202020204" pitchFamily="34" charset="0"/>
                <a:cs typeface="Arial" panose="020B0604020202020204" pitchFamily="34" charset="0"/>
              </a:rPr>
              <a:t>the other side of the river?</a:t>
            </a:r>
          </a:p>
        </p:txBody>
      </p:sp>
    </p:spTree>
    <p:extLst>
      <p:ext uri="{BB962C8B-B14F-4D97-AF65-F5344CB8AC3E}">
        <p14:creationId xmlns:p14="http://schemas.microsoft.com/office/powerpoint/2010/main" val="2399618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circle(in)">
                                      <p:cBhvr>
                                        <p:cTn id="11" dur="2000"/>
                                        <p:tgtEl>
                                          <p:spTgt spid="10"/>
                                        </p:tgtEl>
                                      </p:cBhvr>
                                    </p:animEffect>
                                  </p:childTnLst>
                                </p:cTn>
                              </p:par>
                            </p:childTnLst>
                          </p:cTn>
                        </p:par>
                        <p:par>
                          <p:cTn id="12" fill="hold">
                            <p:stCondLst>
                              <p:cond delay="4000"/>
                            </p:stCondLst>
                            <p:childTnLst>
                              <p:par>
                                <p:cTn id="13" presetID="6" presetClass="entr" presetSubtype="16"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2000"/>
                                        <p:tgtEl>
                                          <p:spTgt spid="14"/>
                                        </p:tgtEl>
                                      </p:cBhvr>
                                    </p:animEffect>
                                  </p:childTnLst>
                                </p:cTn>
                              </p:par>
                            </p:childTnLst>
                          </p:cTn>
                        </p:par>
                        <p:par>
                          <p:cTn id="16" fill="hold">
                            <p:stCondLst>
                              <p:cond delay="6000"/>
                            </p:stCondLst>
                            <p:childTnLst>
                              <p:par>
                                <p:cTn id="17" presetID="6"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circle(in)">
                                      <p:cBhvr>
                                        <p:cTn id="19"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77D3CB65-5DE0-475F-8124-D84A38817C04}"/>
              </a:ext>
            </a:extLst>
          </p:cNvPr>
          <p:cNvSpPr txBox="1"/>
          <p:nvPr/>
        </p:nvSpPr>
        <p:spPr>
          <a:xfrm>
            <a:off x="0" y="137660"/>
            <a:ext cx="4276770" cy="1420325"/>
          </a:xfrm>
          <a:prstGeom prst="rect">
            <a:avLst/>
          </a:prstGeom>
          <a:noFill/>
        </p:spPr>
        <p:txBody>
          <a:bodyPr wrap="square" rtlCol="0">
            <a:spAutoFit/>
          </a:bodyPr>
          <a:lstStyle/>
          <a:p>
            <a:pPr>
              <a:lnSpc>
                <a:spcPct val="150000"/>
              </a:lnSpc>
            </a:pPr>
            <a:r>
              <a:rPr lang="en-US" sz="2000" b="1" dirty="0">
                <a:solidFill>
                  <a:schemeClr val="accent1">
                    <a:lumMod val="50000"/>
                  </a:schemeClr>
                </a:solidFill>
                <a:latin typeface="Arial" panose="020B0604020202020204" pitchFamily="34" charset="0"/>
                <a:cs typeface="Arial" panose="020B0604020202020204" pitchFamily="34" charset="0"/>
              </a:rPr>
              <a:t>The Second Touchstone: </a:t>
            </a:r>
          </a:p>
          <a:p>
            <a:pPr>
              <a:lnSpc>
                <a:spcPct val="150000"/>
              </a:lnSpc>
            </a:pPr>
            <a:r>
              <a:rPr lang="en-US" sz="2000" b="1" dirty="0">
                <a:solidFill>
                  <a:schemeClr val="accent1">
                    <a:lumMod val="50000"/>
                  </a:schemeClr>
                </a:solidFill>
                <a:latin typeface="Arial" panose="020B0604020202020204" pitchFamily="34" charset="0"/>
                <a:cs typeface="Arial" panose="020B0604020202020204" pitchFamily="34" charset="0"/>
              </a:rPr>
              <a:t> Segundo </a:t>
            </a:r>
            <a:r>
              <a:rPr lang="en-US" sz="2000" b="1" dirty="0" err="1">
                <a:solidFill>
                  <a:schemeClr val="accent1">
                    <a:lumMod val="50000"/>
                  </a:schemeClr>
                </a:solidFill>
                <a:latin typeface="Arial" panose="020B0604020202020204" pitchFamily="34" charset="0"/>
                <a:cs typeface="Arial" panose="020B0604020202020204" pitchFamily="34" charset="0"/>
              </a:rPr>
              <a:t>hito</a:t>
            </a:r>
            <a:r>
              <a:rPr lang="en-US" sz="2000" b="1" dirty="0">
                <a:solidFill>
                  <a:schemeClr val="accent1">
                    <a:lumMod val="50000"/>
                  </a:schemeClr>
                </a:solidFill>
                <a:latin typeface="Arial" panose="020B0604020202020204" pitchFamily="34" charset="0"/>
                <a:cs typeface="Arial" panose="020B0604020202020204" pitchFamily="34" charset="0"/>
              </a:rPr>
              <a:t>: </a:t>
            </a:r>
            <a:endParaRPr lang="it-IT" sz="2000" b="1" dirty="0">
              <a:solidFill>
                <a:srgbClr val="06D0BD"/>
              </a:solidFill>
              <a:latin typeface="Arial" panose="020B0604020202020204" pitchFamily="34" charset="0"/>
              <a:cs typeface="Arial" panose="020B0604020202020204" pitchFamily="34" charset="0"/>
            </a:endParaRPr>
          </a:p>
          <a:p>
            <a:pPr>
              <a:lnSpc>
                <a:spcPct val="150000"/>
              </a:lnSpc>
            </a:pPr>
            <a:r>
              <a:rPr lang="fr-FR" sz="2000" b="1" dirty="0">
                <a:solidFill>
                  <a:schemeClr val="accent1">
                    <a:lumMod val="50000"/>
                  </a:schemeClr>
                </a:solidFill>
                <a:latin typeface="Arial" panose="020B0604020202020204" pitchFamily="34" charset="0"/>
                <a:cs typeface="Arial" panose="020B0604020202020204" pitchFamily="34" charset="0"/>
              </a:rPr>
              <a:t>La deuxième pierre de touche : </a:t>
            </a:r>
            <a:endParaRPr lang="it-IT" sz="2000" b="1" dirty="0">
              <a:solidFill>
                <a:srgbClr val="06D0BD"/>
              </a:solidFill>
              <a:latin typeface="Arial" panose="020B0604020202020204" pitchFamily="34" charset="0"/>
              <a:cs typeface="Arial" panose="020B0604020202020204" pitchFamily="34" charset="0"/>
            </a:endParaRPr>
          </a:p>
        </p:txBody>
      </p:sp>
      <p:sp>
        <p:nvSpPr>
          <p:cNvPr id="9" name="CasellaDiTesto 8">
            <a:extLst>
              <a:ext uri="{FF2B5EF4-FFF2-40B4-BE49-F238E27FC236}">
                <a16:creationId xmlns:a16="http://schemas.microsoft.com/office/drawing/2014/main" id="{DA8EE867-CB64-4B21-AA14-596FA2736919}"/>
              </a:ext>
            </a:extLst>
          </p:cNvPr>
          <p:cNvSpPr txBox="1"/>
          <p:nvPr/>
        </p:nvSpPr>
        <p:spPr>
          <a:xfrm>
            <a:off x="8398042" y="3397321"/>
            <a:ext cx="3793958" cy="2123658"/>
          </a:xfrm>
          <a:prstGeom prst="rect">
            <a:avLst/>
          </a:prstGeom>
          <a:noFill/>
        </p:spPr>
        <p:txBody>
          <a:bodyPr wrap="square" rtlCol="0">
            <a:spAutoFit/>
          </a:bodyPr>
          <a:lstStyle/>
          <a:p>
            <a:r>
              <a:rPr lang="en-US" sz="4400" b="1" dirty="0">
                <a:solidFill>
                  <a:srgbClr val="06D0BD"/>
                </a:solidFill>
                <a:latin typeface="Arial" panose="020B0604020202020204" pitchFamily="34" charset="0"/>
                <a:cs typeface="Arial" panose="020B0604020202020204" pitchFamily="34" charset="0"/>
              </a:rPr>
              <a:t>Community </a:t>
            </a:r>
          </a:p>
          <a:p>
            <a:r>
              <a:rPr lang="en-US" sz="4400" b="1" dirty="0" err="1">
                <a:solidFill>
                  <a:srgbClr val="06D0BD"/>
                </a:solidFill>
                <a:latin typeface="Arial" panose="020B0604020202020204" pitchFamily="34" charset="0"/>
                <a:cs typeface="Arial" panose="020B0604020202020204" pitchFamily="34" charset="0"/>
              </a:rPr>
              <a:t>Comunidad</a:t>
            </a:r>
            <a:endParaRPr lang="en-US" sz="4400" b="1" dirty="0">
              <a:solidFill>
                <a:srgbClr val="06D0BD"/>
              </a:solidFill>
              <a:latin typeface="Arial" panose="020B0604020202020204" pitchFamily="34" charset="0"/>
              <a:cs typeface="Arial" panose="020B0604020202020204" pitchFamily="34" charset="0"/>
            </a:endParaRPr>
          </a:p>
          <a:p>
            <a:r>
              <a:rPr lang="en-US" sz="4400" b="1" dirty="0" err="1">
                <a:solidFill>
                  <a:srgbClr val="06D0BD"/>
                </a:solidFill>
                <a:latin typeface="Arial" panose="020B0604020202020204" pitchFamily="34" charset="0"/>
                <a:cs typeface="Arial" panose="020B0604020202020204" pitchFamily="34" charset="0"/>
              </a:rPr>
              <a:t>Communauté</a:t>
            </a:r>
            <a:endParaRPr lang="it-IT" sz="4400" b="1" dirty="0">
              <a:solidFill>
                <a:srgbClr val="06D0BD"/>
              </a:solidFill>
              <a:latin typeface="Arial" panose="020B0604020202020204" pitchFamily="34" charset="0"/>
              <a:cs typeface="Arial" panose="020B0604020202020204" pitchFamily="34" charset="0"/>
            </a:endParaRPr>
          </a:p>
        </p:txBody>
      </p:sp>
      <p:pic>
        <p:nvPicPr>
          <p:cNvPr id="3" name="Immagine 2">
            <a:extLst>
              <a:ext uri="{FF2B5EF4-FFF2-40B4-BE49-F238E27FC236}">
                <a16:creationId xmlns:a16="http://schemas.microsoft.com/office/drawing/2014/main" id="{90A19E56-2003-4363-984A-73809AE25C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6683" y="240631"/>
            <a:ext cx="5192622" cy="5160032"/>
          </a:xfrm>
          <a:prstGeom prst="rect">
            <a:avLst/>
          </a:prstGeom>
        </p:spPr>
      </p:pic>
    </p:spTree>
    <p:extLst>
      <p:ext uri="{BB962C8B-B14F-4D97-AF65-F5344CB8AC3E}">
        <p14:creationId xmlns:p14="http://schemas.microsoft.com/office/powerpoint/2010/main" val="35626057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par>
                          <p:cTn id="17" fill="hold">
                            <p:stCondLst>
                              <p:cond delay="2000"/>
                            </p:stCondLst>
                            <p:childTnLst>
                              <p:par>
                                <p:cTn id="18" presetID="21" presetClass="entr" presetSubtype="1"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heel(1)">
                                      <p:cBhvr>
                                        <p:cTn id="2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77D3CB65-5DE0-475F-8124-D84A38817C04}"/>
              </a:ext>
            </a:extLst>
          </p:cNvPr>
          <p:cNvSpPr txBox="1"/>
          <p:nvPr/>
        </p:nvSpPr>
        <p:spPr>
          <a:xfrm>
            <a:off x="6467475" y="547235"/>
            <a:ext cx="5343570" cy="4536819"/>
          </a:xfrm>
          <a:prstGeom prst="rect">
            <a:avLst/>
          </a:prstGeom>
          <a:noFill/>
        </p:spPr>
        <p:txBody>
          <a:bodyPr wrap="square" rtlCol="0">
            <a:spAutoFit/>
          </a:bodyPr>
          <a:lstStyle/>
          <a:p>
            <a:pPr>
              <a:lnSpc>
                <a:spcPct val="150000"/>
              </a:lnSpc>
            </a:pPr>
            <a:r>
              <a:rPr lang="en-US" sz="2800" b="1" dirty="0">
                <a:solidFill>
                  <a:schemeClr val="accent1">
                    <a:lumMod val="50000"/>
                  </a:schemeClr>
                </a:solidFill>
                <a:latin typeface="Arial" panose="020B0604020202020204" pitchFamily="34" charset="0"/>
                <a:cs typeface="Arial" panose="020B0604020202020204" pitchFamily="34" charset="0"/>
              </a:rPr>
              <a:t>We are disciples of </a:t>
            </a:r>
          </a:p>
          <a:p>
            <a:pPr>
              <a:lnSpc>
                <a:spcPct val="150000"/>
              </a:lnSpc>
            </a:pPr>
            <a:r>
              <a:rPr lang="en-US" sz="2800" b="1" dirty="0">
                <a:solidFill>
                  <a:srgbClr val="06D0BD"/>
                </a:solidFill>
                <a:latin typeface="Arial" panose="020B0604020202020204" pitchFamily="34" charset="0"/>
                <a:cs typeface="Arial" panose="020B0604020202020204" pitchFamily="34" charset="0"/>
              </a:rPr>
              <a:t>Jesus Christ </a:t>
            </a:r>
            <a:r>
              <a:rPr lang="en-US" sz="2800" b="1" dirty="0">
                <a:solidFill>
                  <a:schemeClr val="accent1">
                    <a:lumMod val="50000"/>
                  </a:schemeClr>
                </a:solidFill>
                <a:latin typeface="Arial" panose="020B0604020202020204" pitchFamily="34" charset="0"/>
                <a:cs typeface="Arial" panose="020B0604020202020204" pitchFamily="34" charset="0"/>
              </a:rPr>
              <a:t>and </a:t>
            </a:r>
          </a:p>
          <a:p>
            <a:pPr>
              <a:lnSpc>
                <a:spcPct val="150000"/>
              </a:lnSpc>
            </a:pPr>
            <a:r>
              <a:rPr lang="en-US" sz="2800" b="1" dirty="0">
                <a:solidFill>
                  <a:srgbClr val="06D0BD"/>
                </a:solidFill>
                <a:latin typeface="Arial" panose="020B0604020202020204" pitchFamily="34" charset="0"/>
                <a:cs typeface="Arial" panose="020B0604020202020204" pitchFamily="34" charset="0"/>
              </a:rPr>
              <a:t>John Baptist de La Salle</a:t>
            </a:r>
            <a:r>
              <a:rPr lang="en-US" sz="2800" b="1" dirty="0">
                <a:solidFill>
                  <a:schemeClr val="accent1">
                    <a:lumMod val="50000"/>
                  </a:schemeClr>
                </a:solidFill>
                <a:latin typeface="Arial" panose="020B0604020202020204" pitchFamily="34" charset="0"/>
                <a:cs typeface="Arial" panose="020B0604020202020204" pitchFamily="34" charset="0"/>
              </a:rPr>
              <a:t>, </a:t>
            </a:r>
          </a:p>
          <a:p>
            <a:pPr>
              <a:lnSpc>
                <a:spcPct val="150000"/>
              </a:lnSpc>
            </a:pPr>
            <a:r>
              <a:rPr lang="en-US" sz="2800" b="1" dirty="0">
                <a:solidFill>
                  <a:schemeClr val="accent1">
                    <a:lumMod val="50000"/>
                  </a:schemeClr>
                </a:solidFill>
                <a:latin typeface="Arial" panose="020B0604020202020204" pitchFamily="34" charset="0"/>
                <a:cs typeface="Arial" panose="020B0604020202020204" pitchFamily="34" charset="0"/>
              </a:rPr>
              <a:t>two attractive and provocative personalities who move us to procure the wellbeing of all those entrusted to our care. </a:t>
            </a:r>
            <a:endParaRPr lang="it-IT" sz="2800" b="1" dirty="0">
              <a:solidFill>
                <a:srgbClr val="06D0BD"/>
              </a:solidFill>
              <a:latin typeface="Arial" panose="020B0604020202020204" pitchFamily="34" charset="0"/>
              <a:cs typeface="Arial" panose="020B0604020202020204" pitchFamily="34" charset="0"/>
            </a:endParaRPr>
          </a:p>
        </p:txBody>
      </p:sp>
      <p:pic>
        <p:nvPicPr>
          <p:cNvPr id="4" name="Immagine 3">
            <a:extLst>
              <a:ext uri="{FF2B5EF4-FFF2-40B4-BE49-F238E27FC236}">
                <a16:creationId xmlns:a16="http://schemas.microsoft.com/office/drawing/2014/main" id="{DAFF1B67-FDC1-49AF-B336-C5523E9745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75" y="0"/>
            <a:ext cx="4898150" cy="6858000"/>
          </a:xfrm>
          <a:prstGeom prst="rect">
            <a:avLst/>
          </a:prstGeom>
        </p:spPr>
      </p:pic>
    </p:spTree>
    <p:extLst>
      <p:ext uri="{BB962C8B-B14F-4D97-AF65-F5344CB8AC3E}">
        <p14:creationId xmlns:p14="http://schemas.microsoft.com/office/powerpoint/2010/main" val="16090183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17000" b="-17000"/>
          </a:stretch>
        </a:blipFill>
        <a:effectLst/>
      </p:bgPr>
    </p:bg>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77D3CB65-5DE0-475F-8124-D84A38817C04}"/>
              </a:ext>
            </a:extLst>
          </p:cNvPr>
          <p:cNvSpPr txBox="1"/>
          <p:nvPr/>
        </p:nvSpPr>
        <p:spPr>
          <a:xfrm>
            <a:off x="9301189" y="1052208"/>
            <a:ext cx="4276770" cy="496996"/>
          </a:xfrm>
          <a:prstGeom prst="rect">
            <a:avLst/>
          </a:prstGeom>
          <a:noFill/>
        </p:spPr>
        <p:txBody>
          <a:bodyPr wrap="square" rtlCol="0">
            <a:spAutoFit/>
          </a:bodyPr>
          <a:lstStyle/>
          <a:p>
            <a:pPr>
              <a:lnSpc>
                <a:spcPct val="150000"/>
              </a:lnSpc>
            </a:pPr>
            <a:r>
              <a:rPr lang="en-US" sz="2000" b="1" dirty="0">
                <a:solidFill>
                  <a:schemeClr val="bg1"/>
                </a:solidFill>
                <a:latin typeface="Arial" panose="020B0604020202020204" pitchFamily="34" charset="0"/>
                <a:cs typeface="Arial" panose="020B0604020202020204" pitchFamily="34" charset="0"/>
              </a:rPr>
              <a:t>The third Touchstone: </a:t>
            </a:r>
            <a:endParaRPr lang="it-IT" sz="2400" b="1" dirty="0">
              <a:solidFill>
                <a:schemeClr val="bg1"/>
              </a:solidFill>
              <a:latin typeface="Arial" panose="020B0604020202020204" pitchFamily="34" charset="0"/>
              <a:cs typeface="Arial" panose="020B0604020202020204" pitchFamily="34" charset="0"/>
            </a:endParaRPr>
          </a:p>
        </p:txBody>
      </p:sp>
      <p:sp>
        <p:nvSpPr>
          <p:cNvPr id="9" name="CasellaDiTesto 8">
            <a:extLst>
              <a:ext uri="{FF2B5EF4-FFF2-40B4-BE49-F238E27FC236}">
                <a16:creationId xmlns:a16="http://schemas.microsoft.com/office/drawing/2014/main" id="{DA8EE867-CB64-4B21-AA14-596FA2736919}"/>
              </a:ext>
            </a:extLst>
          </p:cNvPr>
          <p:cNvSpPr txBox="1"/>
          <p:nvPr/>
        </p:nvSpPr>
        <p:spPr>
          <a:xfrm>
            <a:off x="9678635" y="1300706"/>
            <a:ext cx="2513365" cy="982513"/>
          </a:xfrm>
          <a:prstGeom prst="rect">
            <a:avLst/>
          </a:prstGeom>
          <a:noFill/>
        </p:spPr>
        <p:txBody>
          <a:bodyPr wrap="square" rtlCol="0">
            <a:spAutoFit/>
          </a:bodyPr>
          <a:lstStyle/>
          <a:p>
            <a:pPr>
              <a:lnSpc>
                <a:spcPct val="150000"/>
              </a:lnSpc>
            </a:pPr>
            <a:r>
              <a:rPr lang="en-US" sz="4400" b="1" dirty="0">
                <a:solidFill>
                  <a:srgbClr val="06D0BD"/>
                </a:solidFill>
                <a:latin typeface="Arial" panose="020B0604020202020204" pitchFamily="34" charset="0"/>
                <a:cs typeface="Arial" panose="020B0604020202020204" pitchFamily="34" charset="0"/>
              </a:rPr>
              <a:t>Service</a:t>
            </a:r>
            <a:endParaRPr lang="it-IT" sz="4400" b="1" dirty="0">
              <a:solidFill>
                <a:srgbClr val="06D0BD"/>
              </a:solidFill>
              <a:latin typeface="Arial" panose="020B0604020202020204" pitchFamily="34" charset="0"/>
              <a:cs typeface="Arial" panose="020B0604020202020204" pitchFamily="34" charset="0"/>
            </a:endParaRPr>
          </a:p>
        </p:txBody>
      </p:sp>
      <p:sp>
        <p:nvSpPr>
          <p:cNvPr id="6" name="CasellaDiTesto 5">
            <a:extLst>
              <a:ext uri="{FF2B5EF4-FFF2-40B4-BE49-F238E27FC236}">
                <a16:creationId xmlns:a16="http://schemas.microsoft.com/office/drawing/2014/main" id="{BD1F8CC2-6090-4AA3-B5BF-CC41B4DF2978}"/>
              </a:ext>
            </a:extLst>
          </p:cNvPr>
          <p:cNvSpPr txBox="1"/>
          <p:nvPr/>
        </p:nvSpPr>
        <p:spPr>
          <a:xfrm>
            <a:off x="9301189" y="2531717"/>
            <a:ext cx="2890810" cy="496996"/>
          </a:xfrm>
          <a:prstGeom prst="rect">
            <a:avLst/>
          </a:prstGeom>
          <a:noFill/>
        </p:spPr>
        <p:txBody>
          <a:bodyPr wrap="square" rtlCol="0">
            <a:spAutoFit/>
          </a:bodyPr>
          <a:lstStyle/>
          <a:p>
            <a:pPr algn="ctr">
              <a:lnSpc>
                <a:spcPct val="150000"/>
              </a:lnSpc>
            </a:pPr>
            <a:r>
              <a:rPr lang="en-US" sz="2000" b="1" dirty="0" err="1">
                <a:solidFill>
                  <a:schemeClr val="bg1"/>
                </a:solidFill>
                <a:latin typeface="Arial" panose="020B0604020202020204" pitchFamily="34" charset="0"/>
                <a:cs typeface="Arial" panose="020B0604020202020204" pitchFamily="34" charset="0"/>
              </a:rPr>
              <a:t>Tercer</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hito</a:t>
            </a:r>
            <a:r>
              <a:rPr lang="en-US" sz="2000" b="1" dirty="0">
                <a:solidFill>
                  <a:schemeClr val="bg1"/>
                </a:solidFill>
                <a:latin typeface="Arial" panose="020B0604020202020204" pitchFamily="34" charset="0"/>
                <a:cs typeface="Arial" panose="020B0604020202020204" pitchFamily="34" charset="0"/>
              </a:rPr>
              <a:t>:</a:t>
            </a:r>
            <a:endParaRPr lang="it-IT" sz="2400" b="1" dirty="0">
              <a:solidFill>
                <a:schemeClr val="bg1"/>
              </a:solidFill>
              <a:latin typeface="Arial" panose="020B0604020202020204" pitchFamily="34" charset="0"/>
              <a:cs typeface="Arial" panose="020B0604020202020204" pitchFamily="34" charset="0"/>
            </a:endParaRPr>
          </a:p>
        </p:txBody>
      </p:sp>
      <p:sp>
        <p:nvSpPr>
          <p:cNvPr id="7" name="CasellaDiTesto 6">
            <a:extLst>
              <a:ext uri="{FF2B5EF4-FFF2-40B4-BE49-F238E27FC236}">
                <a16:creationId xmlns:a16="http://schemas.microsoft.com/office/drawing/2014/main" id="{E55A3F14-9228-43D4-942E-8C9F1B689F59}"/>
              </a:ext>
            </a:extLst>
          </p:cNvPr>
          <p:cNvSpPr txBox="1"/>
          <p:nvPr/>
        </p:nvSpPr>
        <p:spPr>
          <a:xfrm>
            <a:off x="9678635" y="2780215"/>
            <a:ext cx="2513365" cy="982513"/>
          </a:xfrm>
          <a:prstGeom prst="rect">
            <a:avLst/>
          </a:prstGeom>
          <a:noFill/>
        </p:spPr>
        <p:txBody>
          <a:bodyPr wrap="square" rtlCol="0">
            <a:spAutoFit/>
          </a:bodyPr>
          <a:lstStyle/>
          <a:p>
            <a:pPr>
              <a:lnSpc>
                <a:spcPct val="150000"/>
              </a:lnSpc>
            </a:pPr>
            <a:r>
              <a:rPr lang="en-US" sz="4400" b="1" dirty="0" err="1">
                <a:solidFill>
                  <a:srgbClr val="06D0BD"/>
                </a:solidFill>
                <a:latin typeface="Arial" panose="020B0604020202020204" pitchFamily="34" charset="0"/>
                <a:cs typeface="Arial" panose="020B0604020202020204" pitchFamily="34" charset="0"/>
              </a:rPr>
              <a:t>Servicio</a:t>
            </a:r>
            <a:endParaRPr lang="it-IT" sz="4400" b="1" dirty="0">
              <a:solidFill>
                <a:srgbClr val="06D0BD"/>
              </a:solidFill>
              <a:latin typeface="Arial" panose="020B0604020202020204" pitchFamily="34" charset="0"/>
              <a:cs typeface="Arial" panose="020B0604020202020204" pitchFamily="34" charset="0"/>
            </a:endParaRPr>
          </a:p>
        </p:txBody>
      </p:sp>
      <p:sp>
        <p:nvSpPr>
          <p:cNvPr id="8" name="CasellaDiTesto 7">
            <a:extLst>
              <a:ext uri="{FF2B5EF4-FFF2-40B4-BE49-F238E27FC236}">
                <a16:creationId xmlns:a16="http://schemas.microsoft.com/office/drawing/2014/main" id="{5BB27C21-EC26-49C7-8837-DA0E2E5C4E74}"/>
              </a:ext>
            </a:extLst>
          </p:cNvPr>
          <p:cNvSpPr txBox="1"/>
          <p:nvPr/>
        </p:nvSpPr>
        <p:spPr>
          <a:xfrm>
            <a:off x="9301189" y="4095450"/>
            <a:ext cx="2890811" cy="958660"/>
          </a:xfrm>
          <a:prstGeom prst="rect">
            <a:avLst/>
          </a:prstGeom>
          <a:noFill/>
        </p:spPr>
        <p:txBody>
          <a:bodyPr wrap="square" rtlCol="0">
            <a:spAutoFit/>
          </a:bodyPr>
          <a:lstStyle/>
          <a:p>
            <a:pPr algn="ctr">
              <a:lnSpc>
                <a:spcPct val="150000"/>
              </a:lnSpc>
            </a:pPr>
            <a:r>
              <a:rPr lang="fr-FR" sz="2000" b="1" dirty="0">
                <a:solidFill>
                  <a:schemeClr val="bg1"/>
                </a:solidFill>
                <a:latin typeface="Arial" panose="020B0604020202020204" pitchFamily="34" charset="0"/>
                <a:cs typeface="Arial" panose="020B0604020202020204" pitchFamily="34" charset="0"/>
              </a:rPr>
              <a:t>LA troisième pierre </a:t>
            </a:r>
          </a:p>
          <a:p>
            <a:pPr algn="ctr">
              <a:lnSpc>
                <a:spcPct val="150000"/>
              </a:lnSpc>
            </a:pPr>
            <a:r>
              <a:rPr lang="fr-FR" sz="2000" b="1" dirty="0">
                <a:solidFill>
                  <a:schemeClr val="bg1"/>
                </a:solidFill>
                <a:latin typeface="Arial" panose="020B0604020202020204" pitchFamily="34" charset="0"/>
                <a:cs typeface="Arial" panose="020B0604020202020204" pitchFamily="34" charset="0"/>
              </a:rPr>
              <a:t>de touche:</a:t>
            </a:r>
            <a:endParaRPr lang="it-IT" sz="2400" b="1" dirty="0">
              <a:solidFill>
                <a:schemeClr val="bg1"/>
              </a:solidFill>
              <a:latin typeface="Arial" panose="020B0604020202020204" pitchFamily="34" charset="0"/>
              <a:cs typeface="Arial" panose="020B0604020202020204" pitchFamily="34" charset="0"/>
            </a:endParaRPr>
          </a:p>
        </p:txBody>
      </p:sp>
      <p:sp>
        <p:nvSpPr>
          <p:cNvPr id="10" name="CasellaDiTesto 9">
            <a:extLst>
              <a:ext uri="{FF2B5EF4-FFF2-40B4-BE49-F238E27FC236}">
                <a16:creationId xmlns:a16="http://schemas.microsoft.com/office/drawing/2014/main" id="{8443B964-3FB1-4E8F-836E-A5645F159624}"/>
              </a:ext>
            </a:extLst>
          </p:cNvPr>
          <p:cNvSpPr txBox="1"/>
          <p:nvPr/>
        </p:nvSpPr>
        <p:spPr>
          <a:xfrm>
            <a:off x="9678634" y="4745241"/>
            <a:ext cx="2513365" cy="982513"/>
          </a:xfrm>
          <a:prstGeom prst="rect">
            <a:avLst/>
          </a:prstGeom>
          <a:noFill/>
        </p:spPr>
        <p:txBody>
          <a:bodyPr wrap="square" rtlCol="0">
            <a:spAutoFit/>
          </a:bodyPr>
          <a:lstStyle/>
          <a:p>
            <a:pPr>
              <a:lnSpc>
                <a:spcPct val="150000"/>
              </a:lnSpc>
            </a:pPr>
            <a:r>
              <a:rPr lang="en-US" sz="4400" b="1" dirty="0">
                <a:solidFill>
                  <a:srgbClr val="06D0BD"/>
                </a:solidFill>
                <a:latin typeface="Arial" panose="020B0604020202020204" pitchFamily="34" charset="0"/>
                <a:cs typeface="Arial" panose="020B0604020202020204" pitchFamily="34" charset="0"/>
              </a:rPr>
              <a:t>Service</a:t>
            </a:r>
            <a:endParaRPr lang="it-IT" sz="4400" b="1" dirty="0">
              <a:solidFill>
                <a:srgbClr val="06D0B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26563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31"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fltVal val="0"/>
                                          </p:val>
                                        </p:tav>
                                        <p:tav tm="100000">
                                          <p:val>
                                            <p:strVal val="#ppt_w"/>
                                          </p:val>
                                        </p:tav>
                                      </p:tavLst>
                                    </p:anim>
                                    <p:anim calcmode="lin" valueType="num">
                                      <p:cBhvr>
                                        <p:cTn id="15" dur="1000" fill="hold"/>
                                        <p:tgtEl>
                                          <p:spTgt spid="9"/>
                                        </p:tgtEl>
                                        <p:attrNameLst>
                                          <p:attrName>ppt_h</p:attrName>
                                        </p:attrNameLst>
                                      </p:cBhvr>
                                      <p:tavLst>
                                        <p:tav tm="0">
                                          <p:val>
                                            <p:fltVal val="0"/>
                                          </p:val>
                                        </p:tav>
                                        <p:tav tm="100000">
                                          <p:val>
                                            <p:strVal val="#ppt_h"/>
                                          </p:val>
                                        </p:tav>
                                      </p:tavLst>
                                    </p:anim>
                                    <p:anim calcmode="lin" valueType="num">
                                      <p:cBhvr>
                                        <p:cTn id="16" dur="1000" fill="hold"/>
                                        <p:tgtEl>
                                          <p:spTgt spid="9"/>
                                        </p:tgtEl>
                                        <p:attrNameLst>
                                          <p:attrName>style.rotation</p:attrName>
                                        </p:attrNameLst>
                                      </p:cBhvr>
                                      <p:tavLst>
                                        <p:tav tm="0">
                                          <p:val>
                                            <p:fltVal val="90"/>
                                          </p:val>
                                        </p:tav>
                                        <p:tav tm="100000">
                                          <p:val>
                                            <p:fltVal val="0"/>
                                          </p:val>
                                        </p:tav>
                                      </p:tavLst>
                                    </p:anim>
                                    <p:animEffect transition="in" filter="fade">
                                      <p:cBhvr>
                                        <p:cTn id="17" dur="1000"/>
                                        <p:tgtEl>
                                          <p:spTgt spid="9"/>
                                        </p:tgtEl>
                                      </p:cBhvr>
                                    </p:animEffect>
                                  </p:childTnLst>
                                </p:cTn>
                              </p:par>
                            </p:childTnLst>
                          </p:cTn>
                        </p:par>
                        <p:par>
                          <p:cTn id="18" fill="hold">
                            <p:stCondLst>
                              <p:cond delay="2000"/>
                            </p:stCondLst>
                            <p:childTnLst>
                              <p:par>
                                <p:cTn id="19" presetID="31"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 calcmode="lin" valueType="num">
                                      <p:cBhvr>
                                        <p:cTn id="23" dur="1000" fill="hold"/>
                                        <p:tgtEl>
                                          <p:spTgt spid="6"/>
                                        </p:tgtEl>
                                        <p:attrNameLst>
                                          <p:attrName>style.rotation</p:attrName>
                                        </p:attrNameLst>
                                      </p:cBhvr>
                                      <p:tavLst>
                                        <p:tav tm="0">
                                          <p:val>
                                            <p:fltVal val="90"/>
                                          </p:val>
                                        </p:tav>
                                        <p:tav tm="100000">
                                          <p:val>
                                            <p:fltVal val="0"/>
                                          </p:val>
                                        </p:tav>
                                      </p:tavLst>
                                    </p:anim>
                                    <p:animEffect transition="in" filter="fade">
                                      <p:cBhvr>
                                        <p:cTn id="24" dur="1000"/>
                                        <p:tgtEl>
                                          <p:spTgt spid="6"/>
                                        </p:tgtEl>
                                      </p:cBhvr>
                                    </p:animEffect>
                                  </p:childTnLst>
                                </p:cTn>
                              </p:par>
                            </p:childTnLst>
                          </p:cTn>
                        </p:par>
                        <p:par>
                          <p:cTn id="25" fill="hold">
                            <p:stCondLst>
                              <p:cond delay="3000"/>
                            </p:stCondLst>
                            <p:childTnLst>
                              <p:par>
                                <p:cTn id="26" presetID="31"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fltVal val="0"/>
                                          </p:val>
                                        </p:tav>
                                        <p:tav tm="100000">
                                          <p:val>
                                            <p:strVal val="#ppt_w"/>
                                          </p:val>
                                        </p:tav>
                                      </p:tavLst>
                                    </p:anim>
                                    <p:anim calcmode="lin" valueType="num">
                                      <p:cBhvr>
                                        <p:cTn id="29" dur="1000" fill="hold"/>
                                        <p:tgtEl>
                                          <p:spTgt spid="7"/>
                                        </p:tgtEl>
                                        <p:attrNameLst>
                                          <p:attrName>ppt_h</p:attrName>
                                        </p:attrNameLst>
                                      </p:cBhvr>
                                      <p:tavLst>
                                        <p:tav tm="0">
                                          <p:val>
                                            <p:fltVal val="0"/>
                                          </p:val>
                                        </p:tav>
                                        <p:tav tm="100000">
                                          <p:val>
                                            <p:strVal val="#ppt_h"/>
                                          </p:val>
                                        </p:tav>
                                      </p:tavLst>
                                    </p:anim>
                                    <p:anim calcmode="lin" valueType="num">
                                      <p:cBhvr>
                                        <p:cTn id="30" dur="1000" fill="hold"/>
                                        <p:tgtEl>
                                          <p:spTgt spid="7"/>
                                        </p:tgtEl>
                                        <p:attrNameLst>
                                          <p:attrName>style.rotation</p:attrName>
                                        </p:attrNameLst>
                                      </p:cBhvr>
                                      <p:tavLst>
                                        <p:tav tm="0">
                                          <p:val>
                                            <p:fltVal val="90"/>
                                          </p:val>
                                        </p:tav>
                                        <p:tav tm="100000">
                                          <p:val>
                                            <p:fltVal val="0"/>
                                          </p:val>
                                        </p:tav>
                                      </p:tavLst>
                                    </p:anim>
                                    <p:animEffect transition="in" filter="fade">
                                      <p:cBhvr>
                                        <p:cTn id="31" dur="1000"/>
                                        <p:tgtEl>
                                          <p:spTgt spid="7"/>
                                        </p:tgtEl>
                                      </p:cBhvr>
                                    </p:animEffect>
                                  </p:childTnLst>
                                </p:cTn>
                              </p:par>
                            </p:childTnLst>
                          </p:cTn>
                        </p:par>
                        <p:par>
                          <p:cTn id="32" fill="hold">
                            <p:stCondLst>
                              <p:cond delay="4000"/>
                            </p:stCondLst>
                            <p:childTnLst>
                              <p:par>
                                <p:cTn id="33" presetID="31"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1000" fill="hold"/>
                                        <p:tgtEl>
                                          <p:spTgt spid="8"/>
                                        </p:tgtEl>
                                        <p:attrNameLst>
                                          <p:attrName>ppt_w</p:attrName>
                                        </p:attrNameLst>
                                      </p:cBhvr>
                                      <p:tavLst>
                                        <p:tav tm="0">
                                          <p:val>
                                            <p:fltVal val="0"/>
                                          </p:val>
                                        </p:tav>
                                        <p:tav tm="100000">
                                          <p:val>
                                            <p:strVal val="#ppt_w"/>
                                          </p:val>
                                        </p:tav>
                                      </p:tavLst>
                                    </p:anim>
                                    <p:anim calcmode="lin" valueType="num">
                                      <p:cBhvr>
                                        <p:cTn id="36" dur="1000" fill="hold"/>
                                        <p:tgtEl>
                                          <p:spTgt spid="8"/>
                                        </p:tgtEl>
                                        <p:attrNameLst>
                                          <p:attrName>ppt_h</p:attrName>
                                        </p:attrNameLst>
                                      </p:cBhvr>
                                      <p:tavLst>
                                        <p:tav tm="0">
                                          <p:val>
                                            <p:fltVal val="0"/>
                                          </p:val>
                                        </p:tav>
                                        <p:tav tm="100000">
                                          <p:val>
                                            <p:strVal val="#ppt_h"/>
                                          </p:val>
                                        </p:tav>
                                      </p:tavLst>
                                    </p:anim>
                                    <p:anim calcmode="lin" valueType="num">
                                      <p:cBhvr>
                                        <p:cTn id="37" dur="1000" fill="hold"/>
                                        <p:tgtEl>
                                          <p:spTgt spid="8"/>
                                        </p:tgtEl>
                                        <p:attrNameLst>
                                          <p:attrName>style.rotation</p:attrName>
                                        </p:attrNameLst>
                                      </p:cBhvr>
                                      <p:tavLst>
                                        <p:tav tm="0">
                                          <p:val>
                                            <p:fltVal val="90"/>
                                          </p:val>
                                        </p:tav>
                                        <p:tav tm="100000">
                                          <p:val>
                                            <p:fltVal val="0"/>
                                          </p:val>
                                        </p:tav>
                                      </p:tavLst>
                                    </p:anim>
                                    <p:animEffect transition="in" filter="fade">
                                      <p:cBhvr>
                                        <p:cTn id="38" dur="1000"/>
                                        <p:tgtEl>
                                          <p:spTgt spid="8"/>
                                        </p:tgtEl>
                                      </p:cBhvr>
                                    </p:animEffect>
                                  </p:childTnLst>
                                </p:cTn>
                              </p:par>
                            </p:childTnLst>
                          </p:cTn>
                        </p:par>
                        <p:par>
                          <p:cTn id="39" fill="hold">
                            <p:stCondLst>
                              <p:cond delay="5000"/>
                            </p:stCondLst>
                            <p:childTnLst>
                              <p:par>
                                <p:cTn id="40" presetID="31" presetClass="entr" presetSubtype="0"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fltVal val="0"/>
                                          </p:val>
                                        </p:tav>
                                        <p:tav tm="100000">
                                          <p:val>
                                            <p:strVal val="#ppt_w"/>
                                          </p:val>
                                        </p:tav>
                                      </p:tavLst>
                                    </p:anim>
                                    <p:anim calcmode="lin" valueType="num">
                                      <p:cBhvr>
                                        <p:cTn id="43" dur="1000" fill="hold"/>
                                        <p:tgtEl>
                                          <p:spTgt spid="10"/>
                                        </p:tgtEl>
                                        <p:attrNameLst>
                                          <p:attrName>ppt_h</p:attrName>
                                        </p:attrNameLst>
                                      </p:cBhvr>
                                      <p:tavLst>
                                        <p:tav tm="0">
                                          <p:val>
                                            <p:fltVal val="0"/>
                                          </p:val>
                                        </p:tav>
                                        <p:tav tm="100000">
                                          <p:val>
                                            <p:strVal val="#ppt_h"/>
                                          </p:val>
                                        </p:tav>
                                      </p:tavLst>
                                    </p:anim>
                                    <p:anim calcmode="lin" valueType="num">
                                      <p:cBhvr>
                                        <p:cTn id="44" dur="1000" fill="hold"/>
                                        <p:tgtEl>
                                          <p:spTgt spid="10"/>
                                        </p:tgtEl>
                                        <p:attrNameLst>
                                          <p:attrName>style.rotation</p:attrName>
                                        </p:attrNameLst>
                                      </p:cBhvr>
                                      <p:tavLst>
                                        <p:tav tm="0">
                                          <p:val>
                                            <p:fltVal val="90"/>
                                          </p:val>
                                        </p:tav>
                                        <p:tav tm="100000">
                                          <p:val>
                                            <p:fltVal val="0"/>
                                          </p:val>
                                        </p:tav>
                                      </p:tavLst>
                                    </p:anim>
                                    <p:animEffect transition="in" filter="fade">
                                      <p:cBhvr>
                                        <p:cTn id="4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6" grpId="0"/>
      <p:bldP spid="7" grpId="0"/>
      <p:bldP spid="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DED4E-C13B-41DB-9197-4FED110EB0F0}"/>
              </a:ext>
            </a:extLst>
          </p:cNvPr>
          <p:cNvSpPr>
            <a:spLocks noGrp="1"/>
          </p:cNvSpPr>
          <p:nvPr>
            <p:ph type="ctrTitle"/>
          </p:nvPr>
        </p:nvSpPr>
        <p:spPr>
          <a:xfrm>
            <a:off x="4144879" y="651590"/>
            <a:ext cx="8401050" cy="2056818"/>
          </a:xfrm>
        </p:spPr>
        <p:txBody>
          <a:bodyPr>
            <a:noAutofit/>
          </a:bodyPr>
          <a:lstStyle/>
          <a:p>
            <a:pPr algn="l"/>
            <a:r>
              <a:rPr lang="es-ES" sz="5200" b="1" dirty="0">
                <a:solidFill>
                  <a:schemeClr val="accent1">
                    <a:lumMod val="50000"/>
                  </a:schemeClr>
                </a:solidFill>
                <a:latin typeface="Arial" panose="020B0604020202020204" pitchFamily="34" charset="0"/>
                <a:cs typeface="Arial" panose="020B0604020202020204" pitchFamily="34" charset="0"/>
              </a:rPr>
              <a:t>UNIVERSIDAD LA SALLE</a:t>
            </a:r>
            <a:br>
              <a:rPr lang="es-ES" sz="5200" b="1" dirty="0">
                <a:solidFill>
                  <a:schemeClr val="accent1">
                    <a:lumMod val="50000"/>
                  </a:schemeClr>
                </a:solidFill>
                <a:latin typeface="Arial" panose="020B0604020202020204" pitchFamily="34" charset="0"/>
                <a:cs typeface="Arial" panose="020B0604020202020204" pitchFamily="34" charset="0"/>
              </a:rPr>
            </a:br>
            <a:r>
              <a:rPr lang="es-ES" sz="5200" b="1" dirty="0">
                <a:solidFill>
                  <a:schemeClr val="accent1">
                    <a:lumMod val="50000"/>
                  </a:schemeClr>
                </a:solidFill>
                <a:latin typeface="Arial" panose="020B0604020202020204" pitchFamily="34" charset="0"/>
                <a:cs typeface="Arial" panose="020B0604020202020204" pitchFamily="34" charset="0"/>
              </a:rPr>
              <a:t>  TEACHERS' FORUM</a:t>
            </a:r>
            <a:br>
              <a:rPr lang="es-ES" sz="5200" b="1" dirty="0">
                <a:solidFill>
                  <a:schemeClr val="accent1">
                    <a:lumMod val="50000"/>
                  </a:schemeClr>
                </a:solidFill>
                <a:latin typeface="Arial" panose="020B0604020202020204" pitchFamily="34" charset="0"/>
                <a:cs typeface="Arial" panose="020B0604020202020204" pitchFamily="34" charset="0"/>
              </a:rPr>
            </a:br>
            <a:r>
              <a:rPr lang="es-ES" sz="5200" b="1" dirty="0">
                <a:solidFill>
                  <a:schemeClr val="accent1">
                    <a:lumMod val="50000"/>
                  </a:schemeClr>
                </a:solidFill>
                <a:latin typeface="Arial" panose="020B0604020202020204" pitchFamily="34" charset="0"/>
                <a:cs typeface="Arial" panose="020B0604020202020204" pitchFamily="34" charset="0"/>
              </a:rPr>
              <a:t>    MEXICO CITY</a:t>
            </a:r>
          </a:p>
        </p:txBody>
      </p:sp>
      <p:sp>
        <p:nvSpPr>
          <p:cNvPr id="4" name="Sottotitolo 2">
            <a:extLst>
              <a:ext uri="{FF2B5EF4-FFF2-40B4-BE49-F238E27FC236}">
                <a16:creationId xmlns:a16="http://schemas.microsoft.com/office/drawing/2014/main" id="{1DB322C0-F059-417C-BF7A-FFD8CD9DF499}"/>
              </a:ext>
            </a:extLst>
          </p:cNvPr>
          <p:cNvSpPr txBox="1">
            <a:spLocks/>
          </p:cNvSpPr>
          <p:nvPr/>
        </p:nvSpPr>
        <p:spPr>
          <a:xfrm>
            <a:off x="5353048" y="2907893"/>
            <a:ext cx="6648450" cy="4215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dirty="0">
                <a:solidFill>
                  <a:srgbClr val="06D0BD"/>
                </a:solidFill>
                <a:latin typeface="Arial" panose="020B0604020202020204" pitchFamily="34" charset="0"/>
                <a:cs typeface="Arial" panose="020B0604020202020204" pitchFamily="34" charset="0"/>
              </a:rPr>
              <a:t>Three Touchstones To Identity</a:t>
            </a:r>
          </a:p>
          <a:p>
            <a:endParaRPr lang="en-US" b="1" dirty="0">
              <a:solidFill>
                <a:schemeClr val="accent1">
                  <a:lumMod val="50000"/>
                </a:schemeClr>
              </a:solidFill>
              <a:latin typeface="Arial" panose="020B0604020202020204" pitchFamily="34" charset="0"/>
              <a:cs typeface="Arial" panose="020B0604020202020204" pitchFamily="34" charset="0"/>
            </a:endParaRPr>
          </a:p>
          <a:p>
            <a:endParaRPr lang="it-IT" dirty="0">
              <a:solidFill>
                <a:schemeClr val="accent1">
                  <a:lumMod val="50000"/>
                </a:schemeClr>
              </a:solidFill>
              <a:latin typeface="Arial" panose="020B0604020202020204" pitchFamily="34" charset="0"/>
              <a:cs typeface="Arial" panose="020B0604020202020204" pitchFamily="34" charset="0"/>
            </a:endParaRPr>
          </a:p>
        </p:txBody>
      </p:sp>
      <p:sp>
        <p:nvSpPr>
          <p:cNvPr id="5" name="Sottotitolo 2">
            <a:extLst>
              <a:ext uri="{FF2B5EF4-FFF2-40B4-BE49-F238E27FC236}">
                <a16:creationId xmlns:a16="http://schemas.microsoft.com/office/drawing/2014/main" id="{49D621D9-94CD-42A5-908C-9A897C549CB8}"/>
              </a:ext>
            </a:extLst>
          </p:cNvPr>
          <p:cNvSpPr txBox="1">
            <a:spLocks/>
          </p:cNvSpPr>
          <p:nvPr/>
        </p:nvSpPr>
        <p:spPr>
          <a:xfrm>
            <a:off x="5543550" y="3639913"/>
            <a:ext cx="6648449" cy="91786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sz="1600" dirty="0" err="1">
                <a:solidFill>
                  <a:schemeClr val="accent1">
                    <a:lumMod val="50000"/>
                  </a:schemeClr>
                </a:solidFill>
                <a:latin typeface="Arial" panose="020B0604020202020204" pitchFamily="34" charset="0"/>
                <a:cs typeface="Arial" panose="020B0604020202020204" pitchFamily="34" charset="0"/>
              </a:rPr>
              <a:t>June</a:t>
            </a:r>
            <a:r>
              <a:rPr lang="it-IT" sz="1600" dirty="0">
                <a:solidFill>
                  <a:schemeClr val="accent1">
                    <a:lumMod val="50000"/>
                  </a:schemeClr>
                </a:solidFill>
                <a:latin typeface="Arial" panose="020B0604020202020204" pitchFamily="34" charset="0"/>
                <a:cs typeface="Arial" panose="020B0604020202020204" pitchFamily="34" charset="0"/>
              </a:rPr>
              <a:t> 18, 2018</a:t>
            </a:r>
          </a:p>
          <a:p>
            <a:endParaRPr lang="es-ES" sz="2000" dirty="0">
              <a:solidFill>
                <a:schemeClr val="accent1">
                  <a:lumMod val="50000"/>
                </a:schemeClr>
              </a:solidFill>
              <a:latin typeface="Arial" panose="020B0604020202020204" pitchFamily="34" charset="0"/>
              <a:cs typeface="Arial" panose="020B0604020202020204" pitchFamily="34" charset="0"/>
            </a:endParaRPr>
          </a:p>
        </p:txBody>
      </p:sp>
      <p:sp>
        <p:nvSpPr>
          <p:cNvPr id="8" name="Sottotitolo 2">
            <a:extLst>
              <a:ext uri="{FF2B5EF4-FFF2-40B4-BE49-F238E27FC236}">
                <a16:creationId xmlns:a16="http://schemas.microsoft.com/office/drawing/2014/main" id="{224E305F-745E-4882-B952-9F589F6C75B0}"/>
              </a:ext>
            </a:extLst>
          </p:cNvPr>
          <p:cNvSpPr txBox="1">
            <a:spLocks/>
          </p:cNvSpPr>
          <p:nvPr/>
        </p:nvSpPr>
        <p:spPr>
          <a:xfrm>
            <a:off x="5734050" y="5489284"/>
            <a:ext cx="6457949" cy="91786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t-IT" sz="2000" dirty="0">
                <a:solidFill>
                  <a:schemeClr val="accent1">
                    <a:lumMod val="50000"/>
                  </a:schemeClr>
                </a:solidFill>
                <a:latin typeface="Arial" panose="020B0604020202020204" pitchFamily="34" charset="0"/>
                <a:cs typeface="Arial" panose="020B0604020202020204" pitchFamily="34" charset="0"/>
              </a:rPr>
              <a:t>Br. Robert </a:t>
            </a:r>
            <a:r>
              <a:rPr lang="it-IT" sz="2000" dirty="0" err="1">
                <a:solidFill>
                  <a:schemeClr val="accent1">
                    <a:lumMod val="50000"/>
                  </a:schemeClr>
                </a:solidFill>
                <a:latin typeface="Arial" panose="020B0604020202020204" pitchFamily="34" charset="0"/>
                <a:cs typeface="Arial" panose="020B0604020202020204" pitchFamily="34" charset="0"/>
              </a:rPr>
              <a:t>Schieler</a:t>
            </a:r>
            <a:r>
              <a:rPr lang="it-IT" sz="2000" dirty="0">
                <a:solidFill>
                  <a:schemeClr val="accent1">
                    <a:lumMod val="50000"/>
                  </a:schemeClr>
                </a:solidFill>
                <a:latin typeface="Arial" panose="020B0604020202020204" pitchFamily="34" charset="0"/>
                <a:cs typeface="Arial" panose="020B0604020202020204" pitchFamily="34" charset="0"/>
              </a:rPr>
              <a:t>, FSC</a:t>
            </a:r>
          </a:p>
          <a:p>
            <a:r>
              <a:rPr lang="it-IT" sz="2000" dirty="0" err="1">
                <a:solidFill>
                  <a:schemeClr val="accent1">
                    <a:lumMod val="50000"/>
                  </a:schemeClr>
                </a:solidFill>
                <a:latin typeface="Arial" panose="020B0604020202020204" pitchFamily="34" charset="0"/>
                <a:cs typeface="Arial" panose="020B0604020202020204" pitchFamily="34" charset="0"/>
              </a:rPr>
              <a:t>Superior</a:t>
            </a:r>
            <a:r>
              <a:rPr lang="it-IT" sz="2000" dirty="0">
                <a:solidFill>
                  <a:schemeClr val="accent1">
                    <a:lumMod val="50000"/>
                  </a:schemeClr>
                </a:solidFill>
                <a:latin typeface="Arial" panose="020B0604020202020204" pitchFamily="34" charset="0"/>
                <a:cs typeface="Arial" panose="020B0604020202020204" pitchFamily="34" charset="0"/>
              </a:rPr>
              <a:t> General</a:t>
            </a:r>
          </a:p>
        </p:txBody>
      </p:sp>
    </p:spTree>
    <p:extLst>
      <p:ext uri="{BB962C8B-B14F-4D97-AF65-F5344CB8AC3E}">
        <p14:creationId xmlns:p14="http://schemas.microsoft.com/office/powerpoint/2010/main" val="2518593867"/>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1490A115-F7C9-444C-B534-03B017EF11CE}"/>
              </a:ext>
            </a:extLst>
          </p:cNvPr>
          <p:cNvSpPr txBox="1"/>
          <p:nvPr/>
        </p:nvSpPr>
        <p:spPr>
          <a:xfrm>
            <a:off x="146550" y="456013"/>
            <a:ext cx="7368675" cy="1323439"/>
          </a:xfrm>
          <a:prstGeom prst="rect">
            <a:avLst/>
          </a:prstGeom>
          <a:noFill/>
          <a:ln>
            <a:noFill/>
          </a:ln>
        </p:spPr>
        <p:txBody>
          <a:bodyPr wrap="square" rtlCol="0">
            <a:spAutoFit/>
          </a:bodyPr>
          <a:lstStyle/>
          <a:p>
            <a:r>
              <a:rPr lang="es-ES" sz="2000" b="1" dirty="0">
                <a:solidFill>
                  <a:srgbClr val="06D0BD"/>
                </a:solidFill>
                <a:latin typeface="Arial" panose="020B0604020202020204" pitchFamily="34" charset="0"/>
                <a:cs typeface="Arial" panose="020B0604020202020204" pitchFamily="34" charset="0"/>
              </a:rPr>
              <a:t>Educación</a:t>
            </a:r>
            <a:r>
              <a:rPr lang="es-ES" sz="2000" b="1" dirty="0">
                <a:solidFill>
                  <a:schemeClr val="accent5">
                    <a:lumMod val="50000"/>
                  </a:schemeClr>
                </a:solidFill>
                <a:latin typeface="Arial" panose="020B0604020202020204" pitchFamily="34" charset="0"/>
                <a:cs typeface="Arial" panose="020B0604020202020204" pitchFamily="34" charset="0"/>
              </a:rPr>
              <a:t> para la participación  y el compromiso político. La política necesita urgentemente nuevos aires, una nueva generación de políticos que realmente se preocupen por el bienestar de las personas.</a:t>
            </a:r>
          </a:p>
        </p:txBody>
      </p:sp>
      <p:sp>
        <p:nvSpPr>
          <p:cNvPr id="9" name="CasellaDiTesto 8">
            <a:extLst>
              <a:ext uri="{FF2B5EF4-FFF2-40B4-BE49-F238E27FC236}">
                <a16:creationId xmlns:a16="http://schemas.microsoft.com/office/drawing/2014/main" id="{16F52EF6-B69A-4438-9A86-3C26055A29DD}"/>
              </a:ext>
            </a:extLst>
          </p:cNvPr>
          <p:cNvSpPr txBox="1"/>
          <p:nvPr/>
        </p:nvSpPr>
        <p:spPr>
          <a:xfrm>
            <a:off x="146550" y="2185007"/>
            <a:ext cx="7368675" cy="1015663"/>
          </a:xfrm>
          <a:prstGeom prst="rect">
            <a:avLst/>
          </a:prstGeom>
          <a:noFill/>
          <a:ln>
            <a:noFill/>
          </a:ln>
        </p:spPr>
        <p:txBody>
          <a:bodyPr wrap="square" rtlCol="0">
            <a:spAutoFit/>
          </a:bodyPr>
          <a:lstStyle/>
          <a:p>
            <a:r>
              <a:rPr lang="es-ES" sz="2000" b="1" dirty="0">
                <a:solidFill>
                  <a:srgbClr val="06D0BD"/>
                </a:solidFill>
                <a:latin typeface="Arial" panose="020B0604020202020204" pitchFamily="34" charset="0"/>
                <a:cs typeface="Arial" panose="020B0604020202020204" pitchFamily="34" charset="0"/>
              </a:rPr>
              <a:t>Educación</a:t>
            </a:r>
            <a:r>
              <a:rPr lang="es-ES" sz="2000" b="1" dirty="0">
                <a:solidFill>
                  <a:schemeClr val="accent5">
                    <a:lumMod val="50000"/>
                  </a:schemeClr>
                </a:solidFill>
                <a:latin typeface="Arial" panose="020B0604020202020204" pitchFamily="34" charset="0"/>
                <a:cs typeface="Arial" panose="020B0604020202020204" pitchFamily="34" charset="0"/>
              </a:rPr>
              <a:t> para involucrarse en discusiones sociales esenciales con respecto a la ética, la protección ambiental, la salud y la nutrición.</a:t>
            </a:r>
          </a:p>
        </p:txBody>
      </p:sp>
      <p:sp>
        <p:nvSpPr>
          <p:cNvPr id="10" name="CasellaDiTesto 9">
            <a:extLst>
              <a:ext uri="{FF2B5EF4-FFF2-40B4-BE49-F238E27FC236}">
                <a16:creationId xmlns:a16="http://schemas.microsoft.com/office/drawing/2014/main" id="{6755F807-B932-4B34-B244-24DFE6A8F2E5}"/>
              </a:ext>
            </a:extLst>
          </p:cNvPr>
          <p:cNvSpPr txBox="1"/>
          <p:nvPr/>
        </p:nvSpPr>
        <p:spPr>
          <a:xfrm>
            <a:off x="146550" y="3759433"/>
            <a:ext cx="7368675" cy="1323439"/>
          </a:xfrm>
          <a:prstGeom prst="rect">
            <a:avLst/>
          </a:prstGeom>
          <a:noFill/>
          <a:ln>
            <a:noFill/>
          </a:ln>
        </p:spPr>
        <p:txBody>
          <a:bodyPr wrap="square" rtlCol="0">
            <a:spAutoFit/>
          </a:bodyPr>
          <a:lstStyle/>
          <a:p>
            <a:r>
              <a:rPr lang="es-ES" sz="2000" b="1" dirty="0">
                <a:solidFill>
                  <a:srgbClr val="06D0BD"/>
                </a:solidFill>
                <a:latin typeface="Arial" panose="020B0604020202020204" pitchFamily="34" charset="0"/>
                <a:cs typeface="Arial" panose="020B0604020202020204" pitchFamily="34" charset="0"/>
              </a:rPr>
              <a:t>Educación</a:t>
            </a:r>
            <a:r>
              <a:rPr lang="es-ES" sz="2000" b="1" dirty="0">
                <a:solidFill>
                  <a:schemeClr val="accent5">
                    <a:lumMod val="50000"/>
                  </a:schemeClr>
                </a:solidFill>
                <a:latin typeface="Arial" panose="020B0604020202020204" pitchFamily="34" charset="0"/>
                <a:cs typeface="Arial" panose="020B0604020202020204" pitchFamily="34" charset="0"/>
              </a:rPr>
              <a:t> para el uso adecuado de la tecnología, atención especial a la potencial de la manipulación de las redes sociales para crear noticias falsas, verdades parciales y opiniones enmascaradas como hechos.</a:t>
            </a:r>
          </a:p>
        </p:txBody>
      </p:sp>
      <p:pic>
        <p:nvPicPr>
          <p:cNvPr id="17" name="Immagine 16">
            <a:extLst>
              <a:ext uri="{FF2B5EF4-FFF2-40B4-BE49-F238E27FC236}">
                <a16:creationId xmlns:a16="http://schemas.microsoft.com/office/drawing/2014/main" id="{08A9733E-3CA8-4432-9C1D-0DFC657734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00875" y="-228601"/>
            <a:ext cx="5724525" cy="5724525"/>
          </a:xfrm>
          <a:prstGeom prst="rect">
            <a:avLst/>
          </a:prstGeom>
        </p:spPr>
      </p:pic>
    </p:spTree>
    <p:extLst>
      <p:ext uri="{BB962C8B-B14F-4D97-AF65-F5344CB8AC3E}">
        <p14:creationId xmlns:p14="http://schemas.microsoft.com/office/powerpoint/2010/main" val="1006590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A64AC824-EDA0-4505-B996-5236BB9207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443" y="6021689"/>
            <a:ext cx="1802892" cy="332804"/>
          </a:xfrm>
          <a:prstGeom prst="rect">
            <a:avLst/>
          </a:prstGeom>
        </p:spPr>
      </p:pic>
      <p:sp>
        <p:nvSpPr>
          <p:cNvPr id="6" name="CasellaDiTesto 5">
            <a:extLst>
              <a:ext uri="{FF2B5EF4-FFF2-40B4-BE49-F238E27FC236}">
                <a16:creationId xmlns:a16="http://schemas.microsoft.com/office/drawing/2014/main" id="{0DEBA841-6599-4600-BE9E-75EE3E8E8054}"/>
              </a:ext>
            </a:extLst>
          </p:cNvPr>
          <p:cNvSpPr txBox="1"/>
          <p:nvPr/>
        </p:nvSpPr>
        <p:spPr>
          <a:xfrm>
            <a:off x="9205912" y="3955013"/>
            <a:ext cx="3038475" cy="1063433"/>
          </a:xfrm>
          <a:prstGeom prst="rect">
            <a:avLst/>
          </a:prstGeom>
          <a:noFill/>
        </p:spPr>
        <p:txBody>
          <a:bodyPr wrap="square" rtlCol="0">
            <a:spAutoFit/>
          </a:bodyPr>
          <a:lstStyle/>
          <a:p>
            <a:pPr algn="ctr">
              <a:lnSpc>
                <a:spcPct val="150000"/>
              </a:lnSpc>
            </a:pPr>
            <a:r>
              <a:rPr lang="it-IT" sz="4800" b="1" dirty="0">
                <a:solidFill>
                  <a:srgbClr val="06D0BD"/>
                </a:solidFill>
                <a:latin typeface="Arial" panose="020B0604020202020204" pitchFamily="34" charset="0"/>
                <a:cs typeface="Arial" panose="020B0604020202020204" pitchFamily="34" charset="0"/>
              </a:rPr>
              <a:t>2019</a:t>
            </a:r>
          </a:p>
        </p:txBody>
      </p:sp>
      <p:sp>
        <p:nvSpPr>
          <p:cNvPr id="8" name="CasellaDiTesto 7">
            <a:extLst>
              <a:ext uri="{FF2B5EF4-FFF2-40B4-BE49-F238E27FC236}">
                <a16:creationId xmlns:a16="http://schemas.microsoft.com/office/drawing/2014/main" id="{764553F8-E8E2-4459-B38E-AFC9B48EAA49}"/>
              </a:ext>
            </a:extLst>
          </p:cNvPr>
          <p:cNvSpPr txBox="1"/>
          <p:nvPr/>
        </p:nvSpPr>
        <p:spPr>
          <a:xfrm>
            <a:off x="9286875" y="4823730"/>
            <a:ext cx="2876550" cy="707886"/>
          </a:xfrm>
          <a:prstGeom prst="rect">
            <a:avLst/>
          </a:prstGeom>
          <a:noFill/>
        </p:spPr>
        <p:txBody>
          <a:bodyPr wrap="square" rtlCol="0">
            <a:spAutoFit/>
          </a:bodyPr>
          <a:lstStyle/>
          <a:p>
            <a:pPr algn="ctr"/>
            <a:r>
              <a:rPr lang="en-US" sz="2000" b="1" dirty="0">
                <a:solidFill>
                  <a:schemeClr val="accent1">
                    <a:lumMod val="50000"/>
                  </a:schemeClr>
                </a:solidFill>
                <a:latin typeface="Arial" panose="020B0604020202020204" pitchFamily="34" charset="0"/>
                <a:cs typeface="Arial" panose="020B0604020202020204" pitchFamily="34" charset="0"/>
              </a:rPr>
              <a:t>Year of </a:t>
            </a:r>
          </a:p>
          <a:p>
            <a:pPr algn="ctr"/>
            <a:r>
              <a:rPr lang="en-US" sz="2000" b="1" dirty="0">
                <a:solidFill>
                  <a:schemeClr val="accent1">
                    <a:lumMod val="50000"/>
                  </a:schemeClr>
                </a:solidFill>
                <a:latin typeface="Arial" panose="020B0604020202020204" pitchFamily="34" charset="0"/>
                <a:cs typeface="Arial" panose="020B0604020202020204" pitchFamily="34" charset="0"/>
              </a:rPr>
              <a:t>Lasallian Vocations </a:t>
            </a:r>
            <a:endParaRPr lang="it-IT" sz="2000" b="1" dirty="0">
              <a:solidFill>
                <a:schemeClr val="accent1">
                  <a:lumMod val="50000"/>
                </a:schemeClr>
              </a:solidFill>
              <a:latin typeface="Arial" panose="020B0604020202020204" pitchFamily="34" charset="0"/>
              <a:cs typeface="Arial" panose="020B0604020202020204" pitchFamily="34" charset="0"/>
            </a:endParaRPr>
          </a:p>
        </p:txBody>
      </p:sp>
      <p:pic>
        <p:nvPicPr>
          <p:cNvPr id="12" name="Immagine 11">
            <a:extLst>
              <a:ext uri="{FF2B5EF4-FFF2-40B4-BE49-F238E27FC236}">
                <a16:creationId xmlns:a16="http://schemas.microsoft.com/office/drawing/2014/main" id="{FEC351FB-F88E-4FED-9F69-49FF6C4930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9331986" cy="6600825"/>
          </a:xfrm>
          <a:prstGeom prst="rect">
            <a:avLst/>
          </a:prstGeom>
        </p:spPr>
      </p:pic>
    </p:spTree>
    <p:extLst>
      <p:ext uri="{BB962C8B-B14F-4D97-AF65-F5344CB8AC3E}">
        <p14:creationId xmlns:p14="http://schemas.microsoft.com/office/powerpoint/2010/main" val="3837872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C8D4C9CD-9BCF-40E2-BB59-E391609BB557}"/>
              </a:ext>
            </a:extLst>
          </p:cNvPr>
          <p:cNvSpPr txBox="1"/>
          <p:nvPr/>
        </p:nvSpPr>
        <p:spPr>
          <a:xfrm>
            <a:off x="0" y="950428"/>
            <a:ext cx="12192000" cy="1609736"/>
          </a:xfrm>
          <a:prstGeom prst="rect">
            <a:avLst/>
          </a:prstGeom>
          <a:noFill/>
        </p:spPr>
        <p:txBody>
          <a:bodyPr wrap="square" rtlCol="0">
            <a:spAutoFit/>
          </a:bodyPr>
          <a:lstStyle/>
          <a:p>
            <a:pPr algn="ctr">
              <a:lnSpc>
                <a:spcPct val="150000"/>
              </a:lnSpc>
            </a:pPr>
            <a:r>
              <a:rPr lang="en-US" sz="7500" b="1" spc="-300" dirty="0">
                <a:solidFill>
                  <a:schemeClr val="accent1">
                    <a:lumMod val="50000"/>
                  </a:schemeClr>
                </a:solidFill>
                <a:latin typeface="Arial" panose="020B0604020202020204" pitchFamily="34" charset="0"/>
                <a:cs typeface="Arial" panose="020B0604020202020204" pitchFamily="34" charset="0"/>
              </a:rPr>
              <a:t>Thank you </a:t>
            </a:r>
            <a:r>
              <a:rPr lang="en-US" sz="7500" b="1" spc="-300" dirty="0">
                <a:solidFill>
                  <a:srgbClr val="06D0BD"/>
                </a:solidFill>
                <a:latin typeface="Arial" panose="020B0604020202020204" pitchFamily="34" charset="0"/>
                <a:cs typeface="Arial" panose="020B0604020202020204" pitchFamily="34" charset="0"/>
              </a:rPr>
              <a:t>|</a:t>
            </a:r>
            <a:r>
              <a:rPr lang="en-US" sz="7500" b="1" spc="-300" dirty="0">
                <a:solidFill>
                  <a:schemeClr val="accent1">
                    <a:lumMod val="50000"/>
                  </a:schemeClr>
                </a:solidFill>
                <a:latin typeface="Arial" panose="020B0604020202020204" pitchFamily="34" charset="0"/>
                <a:cs typeface="Arial" panose="020B0604020202020204" pitchFamily="34" charset="0"/>
              </a:rPr>
              <a:t> Gracias </a:t>
            </a:r>
            <a:r>
              <a:rPr lang="en-US" sz="7500" b="1" spc="-300" dirty="0">
                <a:solidFill>
                  <a:srgbClr val="06D0BD"/>
                </a:solidFill>
                <a:latin typeface="Arial" panose="020B0604020202020204" pitchFamily="34" charset="0"/>
                <a:cs typeface="Arial" panose="020B0604020202020204" pitchFamily="34" charset="0"/>
              </a:rPr>
              <a:t>|</a:t>
            </a:r>
            <a:r>
              <a:rPr lang="en-US" sz="7500" b="1" spc="-300" dirty="0">
                <a:solidFill>
                  <a:schemeClr val="accent1">
                    <a:lumMod val="50000"/>
                  </a:schemeClr>
                </a:solidFill>
                <a:latin typeface="Arial" panose="020B0604020202020204" pitchFamily="34" charset="0"/>
                <a:cs typeface="Arial" panose="020B0604020202020204" pitchFamily="34" charset="0"/>
              </a:rPr>
              <a:t> Merci </a:t>
            </a:r>
            <a:endParaRPr lang="it-IT" sz="7500" b="1" spc="-300" dirty="0">
              <a:solidFill>
                <a:schemeClr val="accent1">
                  <a:lumMod val="50000"/>
                </a:schemeClr>
              </a:solidFill>
              <a:latin typeface="Arial" panose="020B0604020202020204" pitchFamily="34" charset="0"/>
              <a:cs typeface="Arial" panose="020B0604020202020204" pitchFamily="34" charset="0"/>
            </a:endParaRPr>
          </a:p>
        </p:txBody>
      </p:sp>
      <p:pic>
        <p:nvPicPr>
          <p:cNvPr id="3" name="Immagine 2">
            <a:extLst>
              <a:ext uri="{FF2B5EF4-FFF2-40B4-BE49-F238E27FC236}">
                <a16:creationId xmlns:a16="http://schemas.microsoft.com/office/drawing/2014/main" id="{2982B545-1D69-4DED-BA5D-B6D2C27738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58300" y="2607789"/>
            <a:ext cx="2653944" cy="891440"/>
          </a:xfrm>
          <a:prstGeom prst="rect">
            <a:avLst/>
          </a:prstGeom>
        </p:spPr>
      </p:pic>
      <p:cxnSp>
        <p:nvCxnSpPr>
          <p:cNvPr id="10" name="Connettore diritto 9">
            <a:extLst>
              <a:ext uri="{FF2B5EF4-FFF2-40B4-BE49-F238E27FC236}">
                <a16:creationId xmlns:a16="http://schemas.microsoft.com/office/drawing/2014/main" id="{B182878D-FFE6-496E-A168-DD1B80022E62}"/>
              </a:ext>
            </a:extLst>
          </p:cNvPr>
          <p:cNvCxnSpPr>
            <a:cxnSpLocks/>
          </p:cNvCxnSpPr>
          <p:nvPr/>
        </p:nvCxnSpPr>
        <p:spPr>
          <a:xfrm>
            <a:off x="600201" y="2927874"/>
            <a:ext cx="8619999" cy="0"/>
          </a:xfrm>
          <a:prstGeom prst="line">
            <a:avLst/>
          </a:prstGeom>
          <a:ln w="38100">
            <a:solidFill>
              <a:srgbClr val="06D0BD"/>
            </a:solidFill>
          </a:ln>
        </p:spPr>
        <p:style>
          <a:lnRef idx="3">
            <a:schemeClr val="accent6"/>
          </a:lnRef>
          <a:fillRef idx="0">
            <a:schemeClr val="accent6"/>
          </a:fillRef>
          <a:effectRef idx="2">
            <a:schemeClr val="accent6"/>
          </a:effectRef>
          <a:fontRef idx="minor">
            <a:schemeClr val="tx1"/>
          </a:fontRef>
        </p:style>
      </p:cxnSp>
      <p:pic>
        <p:nvPicPr>
          <p:cNvPr id="12" name="Immagine 11">
            <a:extLst>
              <a:ext uri="{FF2B5EF4-FFF2-40B4-BE49-F238E27FC236}">
                <a16:creationId xmlns:a16="http://schemas.microsoft.com/office/drawing/2014/main" id="{47696312-CC20-4082-8112-2A9D899ECD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7121" y="4193909"/>
            <a:ext cx="3317757" cy="612441"/>
          </a:xfrm>
          <a:prstGeom prst="rect">
            <a:avLst/>
          </a:prstGeom>
        </p:spPr>
      </p:pic>
      <p:pic>
        <p:nvPicPr>
          <p:cNvPr id="14" name="Immagine 13">
            <a:extLst>
              <a:ext uri="{FF2B5EF4-FFF2-40B4-BE49-F238E27FC236}">
                <a16:creationId xmlns:a16="http://schemas.microsoft.com/office/drawing/2014/main" id="{4D1128DE-2EDB-4C37-8F3E-ECA820BC34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24" y="5786651"/>
            <a:ext cx="1718890" cy="893693"/>
          </a:xfrm>
          <a:prstGeom prst="rect">
            <a:avLst/>
          </a:prstGeom>
        </p:spPr>
      </p:pic>
    </p:spTree>
    <p:extLst>
      <p:ext uri="{BB962C8B-B14F-4D97-AF65-F5344CB8AC3E}">
        <p14:creationId xmlns:p14="http://schemas.microsoft.com/office/powerpoint/2010/main" val="24687254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2E530FA6-5658-4A90-81D7-4281E58166BF}"/>
              </a:ext>
            </a:extLst>
          </p:cNvPr>
          <p:cNvSpPr txBox="1"/>
          <p:nvPr/>
        </p:nvSpPr>
        <p:spPr>
          <a:xfrm>
            <a:off x="275183" y="219440"/>
            <a:ext cx="9371476" cy="523220"/>
          </a:xfrm>
          <a:prstGeom prst="rect">
            <a:avLst/>
          </a:prstGeom>
          <a:noFill/>
        </p:spPr>
        <p:txBody>
          <a:bodyPr wrap="none" rtlCol="0">
            <a:spAutoFit/>
          </a:bodyPr>
          <a:lstStyle/>
          <a:p>
            <a:r>
              <a:rPr lang="en-US" sz="2800" b="1" dirty="0">
                <a:solidFill>
                  <a:schemeClr val="accent1">
                    <a:lumMod val="50000"/>
                  </a:schemeClr>
                </a:solidFill>
                <a:latin typeface="Arial" panose="020B0604020202020204" pitchFamily="34" charset="0"/>
                <a:cs typeface="Arial" panose="020B0604020202020204" pitchFamily="34" charset="0"/>
              </a:rPr>
              <a:t>There is no universally applicable Lasallian solution.  </a:t>
            </a:r>
          </a:p>
        </p:txBody>
      </p:sp>
      <p:sp>
        <p:nvSpPr>
          <p:cNvPr id="4" name="CasellaDiTesto 3">
            <a:extLst>
              <a:ext uri="{FF2B5EF4-FFF2-40B4-BE49-F238E27FC236}">
                <a16:creationId xmlns:a16="http://schemas.microsoft.com/office/drawing/2014/main" id="{B207F2BF-569E-4095-81F1-9C13F53B6805}"/>
              </a:ext>
            </a:extLst>
          </p:cNvPr>
          <p:cNvSpPr txBox="1"/>
          <p:nvPr/>
        </p:nvSpPr>
        <p:spPr>
          <a:xfrm>
            <a:off x="3609243" y="1206775"/>
            <a:ext cx="7537641" cy="3970318"/>
          </a:xfrm>
          <a:prstGeom prst="rect">
            <a:avLst/>
          </a:prstGeom>
          <a:noFill/>
        </p:spPr>
        <p:txBody>
          <a:bodyPr wrap="none" rtlCol="0">
            <a:spAutoFit/>
          </a:bodyPr>
          <a:lstStyle/>
          <a:p>
            <a:r>
              <a:rPr lang="en-US" sz="2800" b="1" dirty="0">
                <a:solidFill>
                  <a:schemeClr val="accent1">
                    <a:lumMod val="50000"/>
                  </a:schemeClr>
                </a:solidFill>
                <a:latin typeface="Arial" panose="020B0604020202020204" pitchFamily="34" charset="0"/>
                <a:cs typeface="Arial" panose="020B0604020202020204" pitchFamily="34" charset="0"/>
              </a:rPr>
              <a:t>Universidad La Salle in México City, </a:t>
            </a:r>
            <a:br>
              <a:rPr lang="en-US" sz="2800" b="1" dirty="0">
                <a:solidFill>
                  <a:schemeClr val="accent1">
                    <a:lumMod val="50000"/>
                  </a:schemeClr>
                </a:solidFill>
                <a:latin typeface="Arial" panose="020B0604020202020204" pitchFamily="34" charset="0"/>
                <a:cs typeface="Arial" panose="020B0604020202020204" pitchFamily="34" charset="0"/>
              </a:rPr>
            </a:br>
            <a:endParaRPr lang="en-US" sz="2800" b="1" dirty="0">
              <a:solidFill>
                <a:schemeClr val="accent1">
                  <a:lumMod val="50000"/>
                </a:schemeClr>
              </a:solidFill>
              <a:latin typeface="Arial" panose="020B0604020202020204" pitchFamily="34" charset="0"/>
              <a:cs typeface="Arial" panose="020B0604020202020204" pitchFamily="34" charset="0"/>
            </a:endParaRPr>
          </a:p>
          <a:p>
            <a:endParaRPr lang="es-ES" sz="2800" b="1" dirty="0">
              <a:solidFill>
                <a:schemeClr val="accent1">
                  <a:lumMod val="50000"/>
                </a:schemeClr>
              </a:solidFill>
              <a:latin typeface="Arial" panose="020B0604020202020204" pitchFamily="34" charset="0"/>
              <a:cs typeface="Arial" panose="020B0604020202020204" pitchFamily="34" charset="0"/>
            </a:endParaRPr>
          </a:p>
          <a:p>
            <a:endParaRPr lang="es-ES" sz="2800" b="1" dirty="0">
              <a:solidFill>
                <a:schemeClr val="accent1">
                  <a:lumMod val="50000"/>
                </a:schemeClr>
              </a:solidFill>
              <a:latin typeface="Arial" panose="020B0604020202020204" pitchFamily="34" charset="0"/>
              <a:cs typeface="Arial" panose="020B0604020202020204" pitchFamily="34" charset="0"/>
            </a:endParaRPr>
          </a:p>
          <a:p>
            <a:r>
              <a:rPr lang="es-ES" sz="2800" b="1" dirty="0">
                <a:solidFill>
                  <a:schemeClr val="accent1">
                    <a:lumMod val="50000"/>
                  </a:schemeClr>
                </a:solidFill>
                <a:latin typeface="Arial" panose="020B0604020202020204" pitchFamily="34" charset="0"/>
                <a:cs typeface="Arial" panose="020B0604020202020204" pitchFamily="34" charset="0"/>
              </a:rPr>
              <a:t>	Universidad De La Salle Bajío in León</a:t>
            </a:r>
            <a:r>
              <a:rPr lang="en-US" sz="2800" b="1" dirty="0">
                <a:solidFill>
                  <a:schemeClr val="accent1">
                    <a:lumMod val="50000"/>
                  </a:schemeClr>
                </a:solidFill>
                <a:latin typeface="Arial" panose="020B0604020202020204" pitchFamily="34" charset="0"/>
                <a:cs typeface="Arial" panose="020B0604020202020204" pitchFamily="34" charset="0"/>
              </a:rPr>
              <a:t/>
            </a:r>
            <a:br>
              <a:rPr lang="en-US" sz="2800" b="1" dirty="0">
                <a:solidFill>
                  <a:schemeClr val="accent1">
                    <a:lumMod val="50000"/>
                  </a:schemeClr>
                </a:solidFill>
                <a:latin typeface="Arial" panose="020B0604020202020204" pitchFamily="34" charset="0"/>
                <a:cs typeface="Arial" panose="020B0604020202020204" pitchFamily="34" charset="0"/>
              </a:rPr>
            </a:br>
            <a:r>
              <a:rPr lang="en-US" sz="2800" b="1" dirty="0">
                <a:solidFill>
                  <a:schemeClr val="accent1">
                    <a:lumMod val="50000"/>
                  </a:schemeClr>
                </a:solidFill>
                <a:latin typeface="Arial" panose="020B0604020202020204" pitchFamily="34" charset="0"/>
                <a:cs typeface="Arial" panose="020B0604020202020204" pitchFamily="34" charset="0"/>
              </a:rPr>
              <a:t>			</a:t>
            </a:r>
            <a:br>
              <a:rPr lang="en-US" sz="2800" b="1" dirty="0">
                <a:solidFill>
                  <a:schemeClr val="accent1">
                    <a:lumMod val="50000"/>
                  </a:schemeClr>
                </a:solidFill>
                <a:latin typeface="Arial" panose="020B0604020202020204" pitchFamily="34" charset="0"/>
                <a:cs typeface="Arial" panose="020B0604020202020204" pitchFamily="34" charset="0"/>
              </a:rPr>
            </a:br>
            <a:r>
              <a:rPr lang="en-US" sz="2800" b="1" dirty="0">
                <a:solidFill>
                  <a:schemeClr val="accent1">
                    <a:lumMod val="50000"/>
                  </a:schemeClr>
                </a:solidFill>
                <a:latin typeface="Arial" panose="020B0604020202020204" pitchFamily="34" charset="0"/>
                <a:cs typeface="Arial" panose="020B0604020202020204" pitchFamily="34" charset="0"/>
              </a:rPr>
              <a:t>				</a:t>
            </a:r>
            <a:r>
              <a:rPr lang="en-US" sz="2800" b="1" dirty="0">
                <a:solidFill>
                  <a:srgbClr val="06D0BD"/>
                </a:solidFill>
                <a:latin typeface="Arial" panose="020B0604020202020204" pitchFamily="34" charset="0"/>
                <a:cs typeface="Arial" panose="020B0604020202020204" pitchFamily="34" charset="0"/>
              </a:rPr>
              <a:t>and</a:t>
            </a:r>
            <a:r>
              <a:rPr lang="en-US" sz="2800" b="1" dirty="0">
                <a:solidFill>
                  <a:schemeClr val="accent1">
                    <a:lumMod val="50000"/>
                  </a:schemeClr>
                </a:solidFill>
                <a:latin typeface="Arial" panose="020B0604020202020204" pitchFamily="34" charset="0"/>
                <a:cs typeface="Arial" panose="020B0604020202020204" pitchFamily="34" charset="0"/>
              </a:rPr>
              <a:t> </a:t>
            </a:r>
            <a:br>
              <a:rPr lang="en-US" sz="2800" b="1" dirty="0">
                <a:solidFill>
                  <a:schemeClr val="accent1">
                    <a:lumMod val="50000"/>
                  </a:schemeClr>
                </a:solidFill>
                <a:latin typeface="Arial" panose="020B0604020202020204" pitchFamily="34" charset="0"/>
                <a:cs typeface="Arial" panose="020B0604020202020204" pitchFamily="34" charset="0"/>
              </a:rPr>
            </a:br>
            <a:r>
              <a:rPr lang="en-US" sz="2800" b="1" dirty="0">
                <a:solidFill>
                  <a:schemeClr val="accent1">
                    <a:lumMod val="50000"/>
                  </a:schemeClr>
                </a:solidFill>
                <a:latin typeface="Arial" panose="020B0604020202020204" pitchFamily="34" charset="0"/>
                <a:cs typeface="Arial" panose="020B0604020202020204" pitchFamily="34" charset="0"/>
              </a:rPr>
              <a:t/>
            </a:r>
            <a:br>
              <a:rPr lang="en-US" sz="2800" b="1" dirty="0">
                <a:solidFill>
                  <a:schemeClr val="accent1">
                    <a:lumMod val="50000"/>
                  </a:schemeClr>
                </a:solidFill>
                <a:latin typeface="Arial" panose="020B0604020202020204" pitchFamily="34" charset="0"/>
                <a:cs typeface="Arial" panose="020B0604020202020204" pitchFamily="34" charset="0"/>
              </a:rPr>
            </a:br>
            <a:r>
              <a:rPr lang="en-US" sz="2800" b="1" dirty="0">
                <a:solidFill>
                  <a:schemeClr val="accent1">
                    <a:lumMod val="50000"/>
                  </a:schemeClr>
                </a:solidFill>
                <a:latin typeface="Arial" panose="020B0604020202020204" pitchFamily="34" charset="0"/>
                <a:cs typeface="Arial" panose="020B0604020202020204" pitchFamily="34" charset="0"/>
              </a:rPr>
              <a:t>		La Salle University Philadelphia</a:t>
            </a:r>
            <a:endParaRPr lang="it-IT" sz="2800" b="1" dirty="0">
              <a:solidFill>
                <a:schemeClr val="accent1">
                  <a:lumMod val="50000"/>
                </a:schemeClr>
              </a:solidFill>
              <a:latin typeface="Arial" panose="020B0604020202020204" pitchFamily="34" charset="0"/>
              <a:cs typeface="Arial" panose="020B0604020202020204" pitchFamily="34" charset="0"/>
            </a:endParaRPr>
          </a:p>
        </p:txBody>
      </p:sp>
      <p:pic>
        <p:nvPicPr>
          <p:cNvPr id="8" name="Immagine 7">
            <a:extLst>
              <a:ext uri="{FF2B5EF4-FFF2-40B4-BE49-F238E27FC236}">
                <a16:creationId xmlns:a16="http://schemas.microsoft.com/office/drawing/2014/main" id="{725FCDD9-2FAC-4F76-BDE0-35867785C0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626" y="849388"/>
            <a:ext cx="3058732" cy="19002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magine 5">
            <a:extLst>
              <a:ext uri="{FF2B5EF4-FFF2-40B4-BE49-F238E27FC236}">
                <a16:creationId xmlns:a16="http://schemas.microsoft.com/office/drawing/2014/main" id="{18B09F96-469C-4F41-9088-8E2D1CDE64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284" y="2244477"/>
            <a:ext cx="3460000" cy="166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Immagine 8">
            <a:extLst>
              <a:ext uri="{FF2B5EF4-FFF2-40B4-BE49-F238E27FC236}">
                <a16:creationId xmlns:a16="http://schemas.microsoft.com/office/drawing/2014/main" id="{B4CDA79D-C9E8-405D-8095-A83B0B905B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5435" y="3865968"/>
            <a:ext cx="3173790" cy="17852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39830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B207F2BF-569E-4095-81F1-9C13F53B6805}"/>
              </a:ext>
            </a:extLst>
          </p:cNvPr>
          <p:cNvSpPr txBox="1"/>
          <p:nvPr/>
        </p:nvSpPr>
        <p:spPr>
          <a:xfrm>
            <a:off x="4122591" y="778042"/>
            <a:ext cx="8221809" cy="1938992"/>
          </a:xfrm>
          <a:prstGeom prst="rect">
            <a:avLst/>
          </a:prstGeom>
          <a:noFill/>
        </p:spPr>
        <p:txBody>
          <a:bodyPr wrap="square" rtlCol="0">
            <a:spAutoFit/>
          </a:bodyPr>
          <a:lstStyle/>
          <a:p>
            <a:r>
              <a:rPr lang="en-US" sz="2400" b="1" dirty="0">
                <a:solidFill>
                  <a:schemeClr val="accent1">
                    <a:lumMod val="50000"/>
                  </a:schemeClr>
                </a:solidFill>
                <a:latin typeface="Arial" panose="020B0604020202020204" pitchFamily="34" charset="0"/>
                <a:cs typeface="Arial" panose="020B0604020202020204" pitchFamily="34" charset="0"/>
              </a:rPr>
              <a:t>However, we know that in our hemisphere there exists </a:t>
            </a:r>
          </a:p>
          <a:p>
            <a:r>
              <a:rPr lang="en-US" sz="2400" b="1" dirty="0">
                <a:solidFill>
                  <a:schemeClr val="accent1">
                    <a:lumMod val="50000"/>
                  </a:schemeClr>
                </a:solidFill>
                <a:latin typeface="Arial" panose="020B0604020202020204" pitchFamily="34" charset="0"/>
                <a:cs typeface="Arial" panose="020B0604020202020204" pitchFamily="34" charset="0"/>
              </a:rPr>
              <a:t>the persistent scourge of injustice: the unbroken cycle </a:t>
            </a:r>
          </a:p>
          <a:p>
            <a:r>
              <a:rPr lang="en-US" sz="2400" b="1" dirty="0">
                <a:solidFill>
                  <a:schemeClr val="accent1">
                    <a:lumMod val="50000"/>
                  </a:schemeClr>
                </a:solidFill>
                <a:latin typeface="Arial" panose="020B0604020202020204" pitchFamily="34" charset="0"/>
                <a:cs typeface="Arial" panose="020B0604020202020204" pitchFamily="34" charset="0"/>
              </a:rPr>
              <a:t>of poverty for many of our people; </a:t>
            </a:r>
          </a:p>
          <a:p>
            <a:r>
              <a:rPr lang="en-US" sz="2400" b="1" dirty="0">
                <a:solidFill>
                  <a:schemeClr val="accent1">
                    <a:lumMod val="50000"/>
                  </a:schemeClr>
                </a:solidFill>
                <a:latin typeface="Arial" panose="020B0604020202020204" pitchFamily="34" charset="0"/>
                <a:cs typeface="Arial" panose="020B0604020202020204" pitchFamily="34" charset="0"/>
              </a:rPr>
              <a:t>the devastation of indigenous people and their culture, </a:t>
            </a:r>
          </a:p>
          <a:p>
            <a:r>
              <a:rPr lang="en-US" sz="2400" b="1" dirty="0">
                <a:solidFill>
                  <a:schemeClr val="accent1">
                    <a:lumMod val="50000"/>
                  </a:schemeClr>
                </a:solidFill>
                <a:latin typeface="Arial" panose="020B0604020202020204" pitchFamily="34" charset="0"/>
                <a:cs typeface="Arial" panose="020B0604020202020204" pitchFamily="34" charset="0"/>
              </a:rPr>
              <a:t>and ingrained political corruption. </a:t>
            </a:r>
            <a:endParaRPr lang="it-IT" sz="2400" b="1" dirty="0">
              <a:solidFill>
                <a:schemeClr val="accent1">
                  <a:lumMod val="50000"/>
                </a:schemeClr>
              </a:solidFill>
              <a:latin typeface="Arial" panose="020B0604020202020204" pitchFamily="34" charset="0"/>
              <a:cs typeface="Arial" panose="020B0604020202020204" pitchFamily="34" charset="0"/>
            </a:endParaRPr>
          </a:p>
        </p:txBody>
      </p:sp>
      <p:pic>
        <p:nvPicPr>
          <p:cNvPr id="5" name="Immagine 4">
            <a:extLst>
              <a:ext uri="{FF2B5EF4-FFF2-40B4-BE49-F238E27FC236}">
                <a16:creationId xmlns:a16="http://schemas.microsoft.com/office/drawing/2014/main" id="{CB6B636A-FE7F-47AB-8302-45C4BC362D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84" y="545431"/>
            <a:ext cx="3994484" cy="2662989"/>
          </a:xfrm>
          <a:prstGeom prst="rect">
            <a:avLst/>
          </a:prstGeom>
        </p:spPr>
      </p:pic>
      <p:pic>
        <p:nvPicPr>
          <p:cNvPr id="10" name="Immagine 9">
            <a:extLst>
              <a:ext uri="{FF2B5EF4-FFF2-40B4-BE49-F238E27FC236}">
                <a16:creationId xmlns:a16="http://schemas.microsoft.com/office/drawing/2014/main" id="{B1126A19-315A-43BB-9DD2-EFCC3C2F26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3850" y="2993145"/>
            <a:ext cx="7226968" cy="2284457"/>
          </a:xfrm>
          <a:prstGeom prst="rect">
            <a:avLst/>
          </a:prstGeom>
        </p:spPr>
      </p:pic>
    </p:spTree>
    <p:extLst>
      <p:ext uri="{BB962C8B-B14F-4D97-AF65-F5344CB8AC3E}">
        <p14:creationId xmlns:p14="http://schemas.microsoft.com/office/powerpoint/2010/main" val="38720649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B207F2BF-569E-4095-81F1-9C13F53B6805}"/>
              </a:ext>
            </a:extLst>
          </p:cNvPr>
          <p:cNvSpPr txBox="1"/>
          <p:nvPr/>
        </p:nvSpPr>
        <p:spPr>
          <a:xfrm>
            <a:off x="6224337" y="561475"/>
            <a:ext cx="5967663" cy="3046988"/>
          </a:xfrm>
          <a:prstGeom prst="rect">
            <a:avLst/>
          </a:prstGeom>
          <a:noFill/>
        </p:spPr>
        <p:txBody>
          <a:bodyPr wrap="square" rtlCol="0">
            <a:spAutoFit/>
          </a:bodyPr>
          <a:lstStyle/>
          <a:p>
            <a:r>
              <a:rPr lang="en-US" sz="2400" b="1" dirty="0">
                <a:solidFill>
                  <a:schemeClr val="accent1">
                    <a:lumMod val="50000"/>
                  </a:schemeClr>
                </a:solidFill>
                <a:latin typeface="Arial" panose="020B0604020202020204" pitchFamily="34" charset="0"/>
                <a:cs typeface="Arial" panose="020B0604020202020204" pitchFamily="34" charset="0"/>
              </a:rPr>
              <a:t>He left as his legacy a new type of </a:t>
            </a:r>
            <a:r>
              <a:rPr lang="en-US" sz="2400" b="1" dirty="0">
                <a:solidFill>
                  <a:srgbClr val="06D0BD"/>
                </a:solidFill>
                <a:latin typeface="Arial" panose="020B0604020202020204" pitchFamily="34" charset="0"/>
                <a:cs typeface="Arial" panose="020B0604020202020204" pitchFamily="34" charset="0"/>
              </a:rPr>
              <a:t>school system </a:t>
            </a:r>
            <a:r>
              <a:rPr lang="en-US" sz="2400" b="1" dirty="0">
                <a:solidFill>
                  <a:schemeClr val="accent1">
                    <a:lumMod val="50000"/>
                  </a:schemeClr>
                </a:solidFill>
                <a:latin typeface="Arial" panose="020B0604020202020204" pitchFamily="34" charset="0"/>
                <a:cs typeface="Arial" panose="020B0604020202020204" pitchFamily="34" charset="0"/>
              </a:rPr>
              <a:t>for the elementary </a:t>
            </a:r>
            <a:r>
              <a:rPr lang="en-US" sz="2400" b="1" dirty="0">
                <a:solidFill>
                  <a:srgbClr val="06D0BD"/>
                </a:solidFill>
                <a:latin typeface="Arial" panose="020B0604020202020204" pitchFamily="34" charset="0"/>
                <a:cs typeface="Arial" panose="020B0604020202020204" pitchFamily="34" charset="0"/>
              </a:rPr>
              <a:t>education of the poor</a:t>
            </a:r>
            <a:r>
              <a:rPr lang="en-US" sz="2400" b="1" dirty="0">
                <a:solidFill>
                  <a:schemeClr val="accent1">
                    <a:lumMod val="50000"/>
                  </a:schemeClr>
                </a:solidFill>
                <a:latin typeface="Arial" panose="020B0604020202020204" pitchFamily="34" charset="0"/>
                <a:cs typeface="Arial" panose="020B0604020202020204" pitchFamily="34" charset="0"/>
              </a:rPr>
              <a:t>, a new set of standards that would transform teaching school into a profession and a vocation, a new community of </a:t>
            </a:r>
            <a:r>
              <a:rPr lang="en-US" sz="2400" b="1" dirty="0">
                <a:solidFill>
                  <a:srgbClr val="06D0BD"/>
                </a:solidFill>
                <a:latin typeface="Arial" panose="020B0604020202020204" pitchFamily="34" charset="0"/>
                <a:cs typeface="Arial" panose="020B0604020202020204" pitchFamily="34" charset="0"/>
              </a:rPr>
              <a:t>consecrated lay teachers</a:t>
            </a:r>
            <a:r>
              <a:rPr lang="en-US" sz="2400" b="1" dirty="0">
                <a:solidFill>
                  <a:schemeClr val="accent1">
                    <a:lumMod val="50000"/>
                  </a:schemeClr>
                </a:solidFill>
                <a:latin typeface="Arial" panose="020B0604020202020204" pitchFamily="34" charset="0"/>
                <a:cs typeface="Arial" panose="020B0604020202020204" pitchFamily="34" charset="0"/>
              </a:rPr>
              <a:t>, as a </a:t>
            </a:r>
            <a:r>
              <a:rPr lang="en-US" sz="2400" b="1" dirty="0">
                <a:solidFill>
                  <a:srgbClr val="06D0BD"/>
                </a:solidFill>
                <a:latin typeface="Arial" panose="020B0604020202020204" pitchFamily="34" charset="0"/>
                <a:cs typeface="Arial" panose="020B0604020202020204" pitchFamily="34" charset="0"/>
              </a:rPr>
              <a:t>new form of religious life</a:t>
            </a:r>
            <a:r>
              <a:rPr lang="en-US" sz="2400" b="1" dirty="0">
                <a:solidFill>
                  <a:schemeClr val="accent1">
                    <a:lumMod val="50000"/>
                  </a:schemeClr>
                </a:solidFill>
                <a:latin typeface="Arial" panose="020B0604020202020204" pitchFamily="34" charset="0"/>
                <a:cs typeface="Arial" panose="020B0604020202020204" pitchFamily="34" charset="0"/>
              </a:rPr>
              <a:t> in the Church.</a:t>
            </a:r>
            <a:r>
              <a:rPr lang="en-US" sz="2400" b="1" baseline="30000" dirty="0">
                <a:solidFill>
                  <a:schemeClr val="accent1">
                    <a:lumMod val="50000"/>
                  </a:schemeClr>
                </a:solidFill>
                <a:latin typeface="Arial" panose="020B0604020202020204" pitchFamily="34" charset="0"/>
                <a:cs typeface="Arial" panose="020B0604020202020204" pitchFamily="34" charset="0"/>
              </a:rPr>
              <a:t>1</a:t>
            </a:r>
            <a:r>
              <a:rPr lang="en-US" sz="2400" b="1" dirty="0">
                <a:solidFill>
                  <a:schemeClr val="accent1">
                    <a:lumMod val="50000"/>
                  </a:schemeClr>
                </a:solidFill>
                <a:latin typeface="Arial" panose="020B0604020202020204" pitchFamily="34" charset="0"/>
                <a:cs typeface="Arial" panose="020B0604020202020204" pitchFamily="34" charset="0"/>
              </a:rPr>
              <a:t> </a:t>
            </a:r>
            <a:endParaRPr lang="it-IT" sz="2400" b="1" dirty="0">
              <a:solidFill>
                <a:schemeClr val="accent1">
                  <a:lumMod val="50000"/>
                </a:schemeClr>
              </a:solidFill>
              <a:latin typeface="Arial" panose="020B0604020202020204" pitchFamily="34" charset="0"/>
              <a:cs typeface="Arial" panose="020B0604020202020204" pitchFamily="34" charset="0"/>
            </a:endParaRPr>
          </a:p>
        </p:txBody>
      </p:sp>
      <p:sp>
        <p:nvSpPr>
          <p:cNvPr id="6" name="CasellaDiTesto 5">
            <a:extLst>
              <a:ext uri="{FF2B5EF4-FFF2-40B4-BE49-F238E27FC236}">
                <a16:creationId xmlns:a16="http://schemas.microsoft.com/office/drawing/2014/main" id="{59C5A7B3-1637-413B-9747-BB6A2121000F}"/>
              </a:ext>
            </a:extLst>
          </p:cNvPr>
          <p:cNvSpPr txBox="1"/>
          <p:nvPr/>
        </p:nvSpPr>
        <p:spPr>
          <a:xfrm>
            <a:off x="128337" y="5197643"/>
            <a:ext cx="12192000" cy="253916"/>
          </a:xfrm>
          <a:prstGeom prst="rect">
            <a:avLst/>
          </a:prstGeom>
          <a:noFill/>
        </p:spPr>
        <p:txBody>
          <a:bodyPr wrap="square" rtlCol="0">
            <a:spAutoFit/>
          </a:bodyPr>
          <a:lstStyle/>
          <a:p>
            <a:r>
              <a:rPr lang="en-US" sz="1050" b="1" dirty="0">
                <a:solidFill>
                  <a:schemeClr val="accent1">
                    <a:lumMod val="50000"/>
                  </a:schemeClr>
                </a:solidFill>
                <a:latin typeface="Arial" panose="020B0604020202020204" pitchFamily="34" charset="0"/>
                <a:cs typeface="Arial" panose="020B0604020202020204" pitchFamily="34" charset="0"/>
              </a:rPr>
              <a:t> </a:t>
            </a:r>
            <a:r>
              <a:rPr lang="en-US" sz="1050" b="1" baseline="30000" dirty="0">
                <a:solidFill>
                  <a:schemeClr val="accent1">
                    <a:lumMod val="50000"/>
                  </a:schemeClr>
                </a:solidFill>
                <a:latin typeface="Arial" panose="020B0604020202020204" pitchFamily="34" charset="0"/>
                <a:cs typeface="Arial" panose="020B0604020202020204" pitchFamily="34" charset="0"/>
              </a:rPr>
              <a:t>1</a:t>
            </a:r>
            <a:r>
              <a:rPr lang="en-US" sz="1050" b="1" dirty="0">
                <a:solidFill>
                  <a:schemeClr val="accent1">
                    <a:lumMod val="50000"/>
                  </a:schemeClr>
                </a:solidFill>
                <a:latin typeface="Arial" panose="020B0604020202020204" pitchFamily="34" charset="0"/>
                <a:cs typeface="Arial" panose="020B0604020202020204" pitchFamily="34" charset="0"/>
              </a:rPr>
              <a:t> Salm, Luke, FSC. Is the Lasallian University an Oxymoron?  Paper delivered at Christian Brothers University, Memphis, TN, March 17, 1998.</a:t>
            </a:r>
            <a:endParaRPr lang="it-IT" sz="1050" b="1" dirty="0">
              <a:solidFill>
                <a:schemeClr val="accent1">
                  <a:lumMod val="50000"/>
                </a:schemeClr>
              </a:solidFill>
              <a:latin typeface="Arial" panose="020B0604020202020204" pitchFamily="34" charset="0"/>
              <a:cs typeface="Arial" panose="020B0604020202020204" pitchFamily="34" charset="0"/>
            </a:endParaRPr>
          </a:p>
        </p:txBody>
      </p:sp>
      <p:pic>
        <p:nvPicPr>
          <p:cNvPr id="3" name="Immagine 2">
            <a:extLst>
              <a:ext uri="{FF2B5EF4-FFF2-40B4-BE49-F238E27FC236}">
                <a16:creationId xmlns:a16="http://schemas.microsoft.com/office/drawing/2014/main" id="{B711E389-8092-462B-AAB1-0265CAD694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664" y="294522"/>
            <a:ext cx="5715000" cy="4600575"/>
          </a:xfrm>
          <a:prstGeom prst="rect">
            <a:avLst/>
          </a:prstGeom>
        </p:spPr>
      </p:pic>
    </p:spTree>
    <p:extLst>
      <p:ext uri="{BB962C8B-B14F-4D97-AF65-F5344CB8AC3E}">
        <p14:creationId xmlns:p14="http://schemas.microsoft.com/office/powerpoint/2010/main" val="23475236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6" presetClass="entr" presetSubtype="16"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ircle(in)">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61EB8DA3-41A5-4AC1-825F-E1B5894AA9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82150" y="222498"/>
            <a:ext cx="2428494" cy="1844137"/>
          </a:xfrm>
          <a:prstGeom prst="rect">
            <a:avLst/>
          </a:prstGeom>
        </p:spPr>
      </p:pic>
      <p:sp>
        <p:nvSpPr>
          <p:cNvPr id="4" name="CasellaDiTesto 3">
            <a:extLst>
              <a:ext uri="{FF2B5EF4-FFF2-40B4-BE49-F238E27FC236}">
                <a16:creationId xmlns:a16="http://schemas.microsoft.com/office/drawing/2014/main" id="{D22D4892-641C-46B4-8BBF-B7025AE9BECF}"/>
              </a:ext>
            </a:extLst>
          </p:cNvPr>
          <p:cNvSpPr txBox="1"/>
          <p:nvPr/>
        </p:nvSpPr>
        <p:spPr>
          <a:xfrm>
            <a:off x="467728" y="584061"/>
            <a:ext cx="9114422" cy="4031873"/>
          </a:xfrm>
          <a:prstGeom prst="rect">
            <a:avLst/>
          </a:prstGeom>
          <a:noFill/>
        </p:spPr>
        <p:txBody>
          <a:bodyPr wrap="square" rtlCol="0">
            <a:spAutoFit/>
          </a:bodyPr>
          <a:lstStyle/>
          <a:p>
            <a:r>
              <a:rPr lang="en-US" sz="3200" b="1" dirty="0">
                <a:solidFill>
                  <a:schemeClr val="accent1">
                    <a:lumMod val="50000"/>
                  </a:schemeClr>
                </a:solidFill>
                <a:latin typeface="Arial" panose="020B0604020202020204" pitchFamily="34" charset="0"/>
                <a:cs typeface="Arial" panose="020B0604020202020204" pitchFamily="34" charset="0"/>
              </a:rPr>
              <a:t>According to the </a:t>
            </a:r>
            <a:r>
              <a:rPr lang="en-US" sz="3200" b="1" dirty="0">
                <a:solidFill>
                  <a:srgbClr val="06D0BD"/>
                </a:solidFill>
                <a:latin typeface="Arial" panose="020B0604020202020204" pitchFamily="34" charset="0"/>
                <a:cs typeface="Arial" panose="020B0604020202020204" pitchFamily="34" charset="0"/>
              </a:rPr>
              <a:t>UNESCO</a:t>
            </a:r>
            <a:r>
              <a:rPr lang="en-US" sz="3200" b="1" dirty="0">
                <a:solidFill>
                  <a:schemeClr val="accent1">
                    <a:lumMod val="50000"/>
                  </a:schemeClr>
                </a:solidFill>
                <a:latin typeface="Arial" panose="020B0604020202020204" pitchFamily="34" charset="0"/>
                <a:cs typeface="Arial" panose="020B0604020202020204" pitchFamily="34" charset="0"/>
              </a:rPr>
              <a:t> report prepared for the 2009 </a:t>
            </a:r>
            <a:r>
              <a:rPr lang="en-US" sz="3200" b="1" dirty="0">
                <a:solidFill>
                  <a:srgbClr val="06D0BD"/>
                </a:solidFill>
                <a:latin typeface="Arial" panose="020B0604020202020204" pitchFamily="34" charset="0"/>
                <a:cs typeface="Arial" panose="020B0604020202020204" pitchFamily="34" charset="0"/>
              </a:rPr>
              <a:t>World Conference on Higher Education</a:t>
            </a:r>
            <a:r>
              <a:rPr lang="en-US" sz="3200" b="1" dirty="0">
                <a:solidFill>
                  <a:schemeClr val="accent1">
                    <a:lumMod val="50000"/>
                  </a:schemeClr>
                </a:solidFill>
                <a:latin typeface="Arial" panose="020B0604020202020204" pitchFamily="34" charset="0"/>
                <a:cs typeface="Arial" panose="020B0604020202020204" pitchFamily="34" charset="0"/>
              </a:rPr>
              <a:t>, tertiary education is being influenced by five main factors: the impact of globalization, the phenomenon of massification, increasing inequalities access, increasing student mobility and information and communication technologies.    </a:t>
            </a:r>
            <a:r>
              <a:rPr lang="en-US" sz="2000" b="1" baseline="30000" dirty="0">
                <a:solidFill>
                  <a:schemeClr val="accent1">
                    <a:lumMod val="50000"/>
                  </a:schemeClr>
                </a:solidFill>
                <a:latin typeface="Arial" panose="020B0604020202020204" pitchFamily="34" charset="0"/>
                <a:cs typeface="Arial" panose="020B0604020202020204" pitchFamily="34" charset="0"/>
              </a:rPr>
              <a:t>2</a:t>
            </a:r>
            <a:endParaRPr lang="it-IT" sz="2000" b="1" baseline="30000" dirty="0">
              <a:solidFill>
                <a:schemeClr val="accent1">
                  <a:lumMod val="50000"/>
                </a:schemeClr>
              </a:solidFill>
              <a:latin typeface="Arial" panose="020B0604020202020204" pitchFamily="34" charset="0"/>
              <a:cs typeface="Arial" panose="020B0604020202020204" pitchFamily="34" charset="0"/>
            </a:endParaRPr>
          </a:p>
        </p:txBody>
      </p:sp>
      <p:sp>
        <p:nvSpPr>
          <p:cNvPr id="12" name="CasellaDiTesto 11">
            <a:extLst>
              <a:ext uri="{FF2B5EF4-FFF2-40B4-BE49-F238E27FC236}">
                <a16:creationId xmlns:a16="http://schemas.microsoft.com/office/drawing/2014/main" id="{7EE8C5F1-E0FB-49F3-BAA9-E27C848E47DC}"/>
              </a:ext>
            </a:extLst>
          </p:cNvPr>
          <p:cNvSpPr txBox="1"/>
          <p:nvPr/>
        </p:nvSpPr>
        <p:spPr>
          <a:xfrm>
            <a:off x="-69683" y="291930"/>
            <a:ext cx="1505452" cy="1446550"/>
          </a:xfrm>
          <a:prstGeom prst="rect">
            <a:avLst/>
          </a:prstGeom>
          <a:noFill/>
        </p:spPr>
        <p:txBody>
          <a:bodyPr wrap="square" rtlCol="0">
            <a:spAutoFit/>
          </a:bodyPr>
          <a:lstStyle/>
          <a:p>
            <a:r>
              <a:rPr lang="en-US" sz="8800" b="1" dirty="0">
                <a:solidFill>
                  <a:srgbClr val="06D0BD"/>
                </a:solidFill>
                <a:latin typeface="Arial" panose="020B0604020202020204" pitchFamily="34" charset="0"/>
                <a:cs typeface="Arial" panose="020B0604020202020204" pitchFamily="34" charset="0"/>
              </a:rPr>
              <a:t>“</a:t>
            </a:r>
            <a:endParaRPr lang="it-IT" sz="8800" b="1" baseline="30000" dirty="0">
              <a:solidFill>
                <a:srgbClr val="06D0BD"/>
              </a:solidFill>
              <a:latin typeface="Arial" panose="020B0604020202020204" pitchFamily="34" charset="0"/>
              <a:cs typeface="Arial" panose="020B0604020202020204" pitchFamily="34" charset="0"/>
            </a:endParaRPr>
          </a:p>
        </p:txBody>
      </p:sp>
      <p:sp>
        <p:nvSpPr>
          <p:cNvPr id="15" name="CasellaDiTesto 14">
            <a:extLst>
              <a:ext uri="{FF2B5EF4-FFF2-40B4-BE49-F238E27FC236}">
                <a16:creationId xmlns:a16="http://schemas.microsoft.com/office/drawing/2014/main" id="{C5FC81CD-1C6F-4429-B765-51FB4107CDA1}"/>
              </a:ext>
            </a:extLst>
          </p:cNvPr>
          <p:cNvSpPr txBox="1"/>
          <p:nvPr/>
        </p:nvSpPr>
        <p:spPr>
          <a:xfrm>
            <a:off x="6980822" y="4005009"/>
            <a:ext cx="1505452" cy="1446550"/>
          </a:xfrm>
          <a:prstGeom prst="rect">
            <a:avLst/>
          </a:prstGeom>
          <a:noFill/>
        </p:spPr>
        <p:txBody>
          <a:bodyPr wrap="square" rtlCol="0">
            <a:spAutoFit/>
          </a:bodyPr>
          <a:lstStyle/>
          <a:p>
            <a:r>
              <a:rPr lang="en-US" sz="8800" b="1" dirty="0">
                <a:solidFill>
                  <a:srgbClr val="06D0BD"/>
                </a:solidFill>
                <a:latin typeface="Arial" panose="020B0604020202020204" pitchFamily="34" charset="0"/>
                <a:cs typeface="Arial" panose="020B0604020202020204" pitchFamily="34" charset="0"/>
              </a:rPr>
              <a:t>”</a:t>
            </a:r>
            <a:endParaRPr lang="it-IT" sz="8800" b="1" baseline="30000" dirty="0">
              <a:solidFill>
                <a:srgbClr val="06D0BD"/>
              </a:solidFill>
              <a:latin typeface="Arial" panose="020B0604020202020204" pitchFamily="34" charset="0"/>
              <a:cs typeface="Arial" panose="020B0604020202020204" pitchFamily="34" charset="0"/>
            </a:endParaRPr>
          </a:p>
        </p:txBody>
      </p:sp>
      <p:sp>
        <p:nvSpPr>
          <p:cNvPr id="16" name="CasellaDiTesto 15">
            <a:extLst>
              <a:ext uri="{FF2B5EF4-FFF2-40B4-BE49-F238E27FC236}">
                <a16:creationId xmlns:a16="http://schemas.microsoft.com/office/drawing/2014/main" id="{0FFFB3BB-C5F1-4A40-9F79-6CBEBBB63EDD}"/>
              </a:ext>
            </a:extLst>
          </p:cNvPr>
          <p:cNvSpPr txBox="1"/>
          <p:nvPr/>
        </p:nvSpPr>
        <p:spPr>
          <a:xfrm>
            <a:off x="128337" y="5197643"/>
            <a:ext cx="12192000" cy="253916"/>
          </a:xfrm>
          <a:prstGeom prst="rect">
            <a:avLst/>
          </a:prstGeom>
          <a:noFill/>
        </p:spPr>
        <p:txBody>
          <a:bodyPr wrap="square" rtlCol="0">
            <a:spAutoFit/>
          </a:bodyPr>
          <a:lstStyle/>
          <a:p>
            <a:r>
              <a:rPr lang="en-US" sz="1050" b="1" dirty="0">
                <a:solidFill>
                  <a:schemeClr val="accent1">
                    <a:lumMod val="50000"/>
                  </a:schemeClr>
                </a:solidFill>
                <a:latin typeface="Arial" panose="020B0604020202020204" pitchFamily="34" charset="0"/>
                <a:cs typeface="Arial" panose="020B0604020202020204" pitchFamily="34" charset="0"/>
              </a:rPr>
              <a:t> </a:t>
            </a:r>
            <a:r>
              <a:rPr lang="en-US" sz="1050" b="1" baseline="30000" dirty="0">
                <a:solidFill>
                  <a:schemeClr val="accent1">
                    <a:lumMod val="50000"/>
                  </a:schemeClr>
                </a:solidFill>
                <a:latin typeface="Arial" panose="020B0604020202020204" pitchFamily="34" charset="0"/>
                <a:cs typeface="Arial" panose="020B0604020202020204" pitchFamily="34" charset="0"/>
              </a:rPr>
              <a:t>2</a:t>
            </a:r>
            <a:r>
              <a:rPr lang="en-US" sz="1050" b="1" dirty="0">
                <a:solidFill>
                  <a:schemeClr val="accent1">
                    <a:lumMod val="50000"/>
                  </a:schemeClr>
                </a:solidFill>
                <a:latin typeface="Arial" panose="020B0604020202020204" pitchFamily="34" charset="0"/>
                <a:cs typeface="Arial" panose="020B0604020202020204" pitchFamily="34" charset="0"/>
              </a:rPr>
              <a:t> </a:t>
            </a:r>
            <a:r>
              <a:rPr lang="en-US" sz="1050" b="1" dirty="0" err="1">
                <a:solidFill>
                  <a:schemeClr val="accent1">
                    <a:lumMod val="50000"/>
                  </a:schemeClr>
                </a:solidFill>
                <a:latin typeface="Arial" panose="020B0604020202020204" pitchFamily="34" charset="0"/>
                <a:cs typeface="Arial" panose="020B0604020202020204" pitchFamily="34" charset="0"/>
              </a:rPr>
              <a:t>Caniglia</a:t>
            </a:r>
            <a:r>
              <a:rPr lang="en-US" sz="1050" b="1" dirty="0">
                <a:solidFill>
                  <a:schemeClr val="accent1">
                    <a:lumMod val="50000"/>
                  </a:schemeClr>
                </a:solidFill>
                <a:latin typeface="Arial" panose="020B0604020202020204" pitchFamily="34" charset="0"/>
                <a:cs typeface="Arial" panose="020B0604020202020204" pitchFamily="34" charset="0"/>
              </a:rPr>
              <a:t>, Mattia. The Challenges of Higher Education in the 21st Century, Bullseye- Magazine, http://www.bullseye-magazine.eu/issues/, no. 69, 7 October 2017. </a:t>
            </a:r>
            <a:endParaRPr lang="it-IT" sz="1050" b="1" dirty="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91685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1"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1000" fill="hold"/>
                                        <p:tgtEl>
                                          <p:spTgt spid="12"/>
                                        </p:tgtEl>
                                        <p:attrNameLst>
                                          <p:attrName>ppt_w</p:attrName>
                                        </p:attrNameLst>
                                      </p:cBhvr>
                                      <p:tavLst>
                                        <p:tav tm="0">
                                          <p:val>
                                            <p:fltVal val="0"/>
                                          </p:val>
                                        </p:tav>
                                        <p:tav tm="100000">
                                          <p:val>
                                            <p:strVal val="#ppt_w"/>
                                          </p:val>
                                        </p:tav>
                                      </p:tavLst>
                                    </p:anim>
                                    <p:anim calcmode="lin" valueType="num">
                                      <p:cBhvr>
                                        <p:cTn id="19" dur="1000" fill="hold"/>
                                        <p:tgtEl>
                                          <p:spTgt spid="12"/>
                                        </p:tgtEl>
                                        <p:attrNameLst>
                                          <p:attrName>ppt_h</p:attrName>
                                        </p:attrNameLst>
                                      </p:cBhvr>
                                      <p:tavLst>
                                        <p:tav tm="0">
                                          <p:val>
                                            <p:fltVal val="0"/>
                                          </p:val>
                                        </p:tav>
                                        <p:tav tm="100000">
                                          <p:val>
                                            <p:strVal val="#ppt_h"/>
                                          </p:val>
                                        </p:tav>
                                      </p:tavLst>
                                    </p:anim>
                                    <p:anim calcmode="lin" valueType="num">
                                      <p:cBhvr>
                                        <p:cTn id="20" dur="1000" fill="hold"/>
                                        <p:tgtEl>
                                          <p:spTgt spid="12"/>
                                        </p:tgtEl>
                                        <p:attrNameLst>
                                          <p:attrName>style.rotation</p:attrName>
                                        </p:attrNameLst>
                                      </p:cBhvr>
                                      <p:tavLst>
                                        <p:tav tm="0">
                                          <p:val>
                                            <p:fltVal val="90"/>
                                          </p:val>
                                        </p:tav>
                                        <p:tav tm="100000">
                                          <p:val>
                                            <p:fltVal val="0"/>
                                          </p:val>
                                        </p:tav>
                                      </p:tavLst>
                                    </p:anim>
                                    <p:animEffect transition="in" filter="fade">
                                      <p:cBhvr>
                                        <p:cTn id="21" dur="1000"/>
                                        <p:tgtEl>
                                          <p:spTgt spid="12"/>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1000" fill="hold"/>
                                        <p:tgtEl>
                                          <p:spTgt spid="15"/>
                                        </p:tgtEl>
                                        <p:attrNameLst>
                                          <p:attrName>ppt_w</p:attrName>
                                        </p:attrNameLst>
                                      </p:cBhvr>
                                      <p:tavLst>
                                        <p:tav tm="0">
                                          <p:val>
                                            <p:fltVal val="0"/>
                                          </p:val>
                                        </p:tav>
                                        <p:tav tm="100000">
                                          <p:val>
                                            <p:strVal val="#ppt_w"/>
                                          </p:val>
                                        </p:tav>
                                      </p:tavLst>
                                    </p:anim>
                                    <p:anim calcmode="lin" valueType="num">
                                      <p:cBhvr>
                                        <p:cTn id="25" dur="1000" fill="hold"/>
                                        <p:tgtEl>
                                          <p:spTgt spid="15"/>
                                        </p:tgtEl>
                                        <p:attrNameLst>
                                          <p:attrName>ppt_h</p:attrName>
                                        </p:attrNameLst>
                                      </p:cBhvr>
                                      <p:tavLst>
                                        <p:tav tm="0">
                                          <p:val>
                                            <p:fltVal val="0"/>
                                          </p:val>
                                        </p:tav>
                                        <p:tav tm="100000">
                                          <p:val>
                                            <p:strVal val="#ppt_h"/>
                                          </p:val>
                                        </p:tav>
                                      </p:tavLst>
                                    </p:anim>
                                    <p:anim calcmode="lin" valueType="num">
                                      <p:cBhvr>
                                        <p:cTn id="26" dur="1000" fill="hold"/>
                                        <p:tgtEl>
                                          <p:spTgt spid="15"/>
                                        </p:tgtEl>
                                        <p:attrNameLst>
                                          <p:attrName>style.rotation</p:attrName>
                                        </p:attrNameLst>
                                      </p:cBhvr>
                                      <p:tavLst>
                                        <p:tav tm="0">
                                          <p:val>
                                            <p:fltVal val="90"/>
                                          </p:val>
                                        </p:tav>
                                        <p:tav tm="100000">
                                          <p:val>
                                            <p:fltVal val="0"/>
                                          </p:val>
                                        </p:tav>
                                      </p:tavLst>
                                    </p:anim>
                                    <p:animEffect transition="in" filter="fade">
                                      <p:cBhvr>
                                        <p:cTn id="27" dur="1000"/>
                                        <p:tgtEl>
                                          <p:spTgt spid="15"/>
                                        </p:tgtEl>
                                      </p:cBhvr>
                                    </p:animEffect>
                                  </p:childTnLst>
                                </p:cTn>
                              </p:par>
                            </p:childTnLst>
                          </p:cTn>
                        </p:par>
                        <p:par>
                          <p:cTn id="28" fill="hold">
                            <p:stCondLst>
                              <p:cond delay="1500"/>
                            </p:stCondLst>
                            <p:childTnLst>
                              <p:par>
                                <p:cTn id="29" presetID="42"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B207F2BF-569E-4095-81F1-9C13F53B6805}"/>
              </a:ext>
            </a:extLst>
          </p:cNvPr>
          <p:cNvSpPr txBox="1"/>
          <p:nvPr/>
        </p:nvSpPr>
        <p:spPr>
          <a:xfrm>
            <a:off x="3609243" y="1206775"/>
            <a:ext cx="6455613" cy="954107"/>
          </a:xfrm>
          <a:prstGeom prst="rect">
            <a:avLst/>
          </a:prstGeom>
          <a:noFill/>
        </p:spPr>
        <p:txBody>
          <a:bodyPr wrap="none" rtlCol="0">
            <a:spAutoFit/>
          </a:bodyPr>
          <a:lstStyle/>
          <a:p>
            <a:r>
              <a:rPr lang="en-US" sz="2800" b="1" dirty="0">
                <a:solidFill>
                  <a:srgbClr val="06D0BD"/>
                </a:solidFill>
                <a:latin typeface="Arial" panose="020B0604020202020204" pitchFamily="34" charset="0"/>
                <a:cs typeface="Arial" panose="020B0604020202020204" pitchFamily="34" charset="0"/>
              </a:rPr>
              <a:t>La Salle Campus</a:t>
            </a:r>
            <a:r>
              <a:rPr lang="en-US" sz="2800" b="1" dirty="0">
                <a:solidFill>
                  <a:schemeClr val="accent1">
                    <a:lumMod val="50000"/>
                  </a:schemeClr>
                </a:solidFill>
                <a:latin typeface="Arial" panose="020B0604020202020204" pitchFamily="34" charset="0"/>
                <a:cs typeface="Arial" panose="020B0604020202020204" pitchFamily="34" charset="0"/>
              </a:rPr>
              <a:t/>
            </a:r>
            <a:br>
              <a:rPr lang="en-US" sz="2800" b="1" dirty="0">
                <a:solidFill>
                  <a:schemeClr val="accent1">
                    <a:lumMod val="50000"/>
                  </a:schemeClr>
                </a:solidFill>
                <a:latin typeface="Arial" panose="020B0604020202020204" pitchFamily="34" charset="0"/>
                <a:cs typeface="Arial" panose="020B0604020202020204" pitchFamily="34" charset="0"/>
              </a:rPr>
            </a:br>
            <a:r>
              <a:rPr lang="en-US" sz="2800" b="1" dirty="0" err="1">
                <a:solidFill>
                  <a:schemeClr val="accent1">
                    <a:lumMod val="50000"/>
                  </a:schemeClr>
                </a:solidFill>
                <a:latin typeface="Arial" panose="020B0604020202020204" pitchFamily="34" charset="0"/>
                <a:cs typeface="Arial" panose="020B0604020202020204" pitchFamily="34" charset="0"/>
              </a:rPr>
              <a:t>Universitat</a:t>
            </a:r>
            <a:r>
              <a:rPr lang="en-US" sz="2800" b="1" dirty="0">
                <a:solidFill>
                  <a:schemeClr val="accent1">
                    <a:lumMod val="50000"/>
                  </a:schemeClr>
                </a:solidFill>
                <a:latin typeface="Arial" panose="020B0604020202020204" pitchFamily="34" charset="0"/>
                <a:cs typeface="Arial" panose="020B0604020202020204" pitchFamily="34" charset="0"/>
              </a:rPr>
              <a:t> Ramon </a:t>
            </a:r>
            <a:r>
              <a:rPr lang="en-US" sz="2800" b="1" dirty="0" err="1">
                <a:solidFill>
                  <a:schemeClr val="accent1">
                    <a:lumMod val="50000"/>
                  </a:schemeClr>
                </a:solidFill>
                <a:latin typeface="Arial" panose="020B0604020202020204" pitchFamily="34" charset="0"/>
                <a:cs typeface="Arial" panose="020B0604020202020204" pitchFamily="34" charset="0"/>
              </a:rPr>
              <a:t>Llull</a:t>
            </a:r>
            <a:r>
              <a:rPr lang="en-US" sz="2800" b="1" dirty="0">
                <a:solidFill>
                  <a:schemeClr val="accent1">
                    <a:lumMod val="50000"/>
                  </a:schemeClr>
                </a:solidFill>
                <a:latin typeface="Arial" panose="020B0604020202020204" pitchFamily="34" charset="0"/>
                <a:cs typeface="Arial" panose="020B0604020202020204" pitchFamily="34" charset="0"/>
              </a:rPr>
              <a:t> in Barcelona</a:t>
            </a:r>
            <a:endParaRPr lang="es-ES" sz="2800" b="1" dirty="0">
              <a:solidFill>
                <a:schemeClr val="accent1">
                  <a:lumMod val="50000"/>
                </a:schemeClr>
              </a:solidFill>
              <a:latin typeface="Arial" panose="020B0604020202020204" pitchFamily="34" charset="0"/>
              <a:cs typeface="Arial" panose="020B0604020202020204" pitchFamily="34" charset="0"/>
            </a:endParaRPr>
          </a:p>
        </p:txBody>
      </p:sp>
      <p:pic>
        <p:nvPicPr>
          <p:cNvPr id="5" name="Immagine 4">
            <a:extLst>
              <a:ext uri="{FF2B5EF4-FFF2-40B4-BE49-F238E27FC236}">
                <a16:creationId xmlns:a16="http://schemas.microsoft.com/office/drawing/2014/main" id="{909E31FB-AD6E-44AB-B8F7-B8D323CFBF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75840" y="3148216"/>
            <a:ext cx="3579097" cy="20082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magine 9">
            <a:extLst>
              <a:ext uri="{FF2B5EF4-FFF2-40B4-BE49-F238E27FC236}">
                <a16:creationId xmlns:a16="http://schemas.microsoft.com/office/drawing/2014/main" id="{34530AC1-E349-47B6-BF36-85A6CF3526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719" y="832101"/>
            <a:ext cx="3228243" cy="19728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CasellaDiTesto 10">
            <a:extLst>
              <a:ext uri="{FF2B5EF4-FFF2-40B4-BE49-F238E27FC236}">
                <a16:creationId xmlns:a16="http://schemas.microsoft.com/office/drawing/2014/main" id="{7093FF3F-2A5F-461B-983E-5B1A967FB5ED}"/>
              </a:ext>
            </a:extLst>
          </p:cNvPr>
          <p:cNvSpPr txBox="1"/>
          <p:nvPr/>
        </p:nvSpPr>
        <p:spPr>
          <a:xfrm>
            <a:off x="5615359" y="3743012"/>
            <a:ext cx="4387227" cy="954107"/>
          </a:xfrm>
          <a:prstGeom prst="rect">
            <a:avLst/>
          </a:prstGeom>
          <a:noFill/>
        </p:spPr>
        <p:txBody>
          <a:bodyPr wrap="none" rtlCol="0">
            <a:spAutoFit/>
          </a:bodyPr>
          <a:lstStyle/>
          <a:p>
            <a:r>
              <a:rPr lang="es-ES" sz="2800" b="1" dirty="0">
                <a:solidFill>
                  <a:srgbClr val="06D0BD"/>
                </a:solidFill>
                <a:latin typeface="Arial" panose="020B0604020202020204" pitchFamily="34" charset="0"/>
                <a:cs typeface="Arial" panose="020B0604020202020204" pitchFamily="34" charset="0"/>
              </a:rPr>
              <a:t>CELAF</a:t>
            </a:r>
            <a:r>
              <a:rPr lang="es-ES" sz="2800" b="1" dirty="0">
                <a:solidFill>
                  <a:schemeClr val="accent1">
                    <a:lumMod val="50000"/>
                  </a:schemeClr>
                </a:solidFill>
                <a:latin typeface="Arial" panose="020B0604020202020204" pitchFamily="34" charset="0"/>
                <a:cs typeface="Arial" panose="020B0604020202020204" pitchFamily="34" charset="0"/>
              </a:rPr>
              <a:t> </a:t>
            </a:r>
          </a:p>
          <a:p>
            <a:r>
              <a:rPr lang="es-ES" sz="2800" b="1" dirty="0">
                <a:solidFill>
                  <a:schemeClr val="accent1">
                    <a:lumMod val="50000"/>
                  </a:schemeClr>
                </a:solidFill>
                <a:latin typeface="Arial" panose="020B0604020202020204" pitchFamily="34" charset="0"/>
                <a:cs typeface="Arial" panose="020B0604020202020204" pitchFamily="34" charset="0"/>
              </a:rPr>
              <a:t>Centre </a:t>
            </a:r>
            <a:r>
              <a:rPr lang="es-ES" sz="2800" b="1" dirty="0" err="1">
                <a:solidFill>
                  <a:schemeClr val="accent1">
                    <a:lumMod val="50000"/>
                  </a:schemeClr>
                </a:solidFill>
                <a:latin typeface="Arial" panose="020B0604020202020204" pitchFamily="34" charset="0"/>
                <a:cs typeface="Arial" panose="020B0604020202020204" pitchFamily="34" charset="0"/>
              </a:rPr>
              <a:t>Lasallien</a:t>
            </a:r>
            <a:r>
              <a:rPr lang="es-ES" sz="2800" b="1" dirty="0">
                <a:solidFill>
                  <a:schemeClr val="accent1">
                    <a:lumMod val="50000"/>
                  </a:schemeClr>
                </a:solidFill>
                <a:latin typeface="Arial" panose="020B0604020202020204" pitchFamily="34" charset="0"/>
                <a:cs typeface="Arial" panose="020B0604020202020204" pitchFamily="34" charset="0"/>
              </a:rPr>
              <a:t> </a:t>
            </a:r>
            <a:r>
              <a:rPr lang="es-ES" sz="2800" b="1" dirty="0" err="1">
                <a:solidFill>
                  <a:schemeClr val="accent1">
                    <a:lumMod val="50000"/>
                  </a:schemeClr>
                </a:solidFill>
                <a:latin typeface="Arial" panose="020B0604020202020204" pitchFamily="34" charset="0"/>
                <a:cs typeface="Arial" panose="020B0604020202020204" pitchFamily="34" charset="0"/>
              </a:rPr>
              <a:t>Africain</a:t>
            </a:r>
            <a:endParaRPr lang="it-IT" sz="2800" b="1" dirty="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17279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D22D4892-641C-46B4-8BBF-B7025AE9BECF}"/>
              </a:ext>
            </a:extLst>
          </p:cNvPr>
          <p:cNvSpPr txBox="1"/>
          <p:nvPr/>
        </p:nvSpPr>
        <p:spPr>
          <a:xfrm>
            <a:off x="267202" y="290505"/>
            <a:ext cx="6502567" cy="4832092"/>
          </a:xfrm>
          <a:prstGeom prst="rect">
            <a:avLst/>
          </a:prstGeom>
          <a:noFill/>
        </p:spPr>
        <p:txBody>
          <a:bodyPr wrap="square" rtlCol="0">
            <a:spAutoFit/>
          </a:bodyPr>
          <a:lstStyle/>
          <a:p>
            <a:r>
              <a:rPr lang="en-US" sz="2800" b="1" dirty="0">
                <a:solidFill>
                  <a:schemeClr val="accent1">
                    <a:lumMod val="50000"/>
                  </a:schemeClr>
                </a:solidFill>
                <a:latin typeface="Arial" panose="020B0604020202020204" pitchFamily="34" charset="0"/>
                <a:cs typeface="Arial" panose="020B0604020202020204" pitchFamily="34" charset="0"/>
              </a:rPr>
              <a:t>International research shows the curricula of Catholic secondary schools are increasingly becoming dominated by the pressures of conforming to the requirements of the nation states.  </a:t>
            </a:r>
            <a:br>
              <a:rPr lang="en-US" sz="2800" b="1" dirty="0">
                <a:solidFill>
                  <a:schemeClr val="accent1">
                    <a:lumMod val="50000"/>
                  </a:schemeClr>
                </a:solidFill>
                <a:latin typeface="Arial" panose="020B0604020202020204" pitchFamily="34" charset="0"/>
                <a:cs typeface="Arial" panose="020B0604020202020204" pitchFamily="34" charset="0"/>
              </a:rPr>
            </a:br>
            <a:r>
              <a:rPr lang="en-US" sz="2800" b="1" dirty="0">
                <a:solidFill>
                  <a:schemeClr val="accent1">
                    <a:lumMod val="50000"/>
                  </a:schemeClr>
                </a:solidFill>
                <a:latin typeface="Arial" panose="020B0604020202020204" pitchFamily="34" charset="0"/>
                <a:cs typeface="Arial" panose="020B0604020202020204" pitchFamily="34" charset="0"/>
              </a:rPr>
              <a:t/>
            </a:r>
            <a:br>
              <a:rPr lang="en-US" sz="2800" b="1" dirty="0">
                <a:solidFill>
                  <a:schemeClr val="accent1">
                    <a:lumMod val="50000"/>
                  </a:schemeClr>
                </a:solidFill>
                <a:latin typeface="Arial" panose="020B0604020202020204" pitchFamily="34" charset="0"/>
                <a:cs typeface="Arial" panose="020B0604020202020204" pitchFamily="34" charset="0"/>
              </a:rPr>
            </a:br>
            <a:r>
              <a:rPr lang="en-US" sz="2800" b="1" dirty="0">
                <a:solidFill>
                  <a:schemeClr val="accent1">
                    <a:lumMod val="50000"/>
                  </a:schemeClr>
                </a:solidFill>
                <a:latin typeface="Arial" panose="020B0604020202020204" pitchFamily="34" charset="0"/>
                <a:cs typeface="Arial" panose="020B0604020202020204" pitchFamily="34" charset="0"/>
              </a:rPr>
              <a:t>These requirements are generally expressed in economic and utilitarian terms and evaluated by criteria of measurable outputs. </a:t>
            </a:r>
            <a:endParaRPr lang="it-IT" sz="2800" b="1" baseline="30000" dirty="0">
              <a:solidFill>
                <a:schemeClr val="accent1">
                  <a:lumMod val="50000"/>
                </a:schemeClr>
              </a:solidFill>
              <a:latin typeface="Arial" panose="020B0604020202020204" pitchFamily="34" charset="0"/>
              <a:cs typeface="Arial" panose="020B0604020202020204" pitchFamily="34" charset="0"/>
            </a:endParaRPr>
          </a:p>
        </p:txBody>
      </p:sp>
      <p:pic>
        <p:nvPicPr>
          <p:cNvPr id="5" name="Immagine 4">
            <a:extLst>
              <a:ext uri="{FF2B5EF4-FFF2-40B4-BE49-F238E27FC236}">
                <a16:creationId xmlns:a16="http://schemas.microsoft.com/office/drawing/2014/main" id="{FCAEE787-9612-4FA0-98BD-D5ADA54F3F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1471" y="1052505"/>
            <a:ext cx="5154066" cy="3591684"/>
          </a:xfrm>
          <a:prstGeom prst="rect">
            <a:avLst/>
          </a:prstGeom>
        </p:spPr>
      </p:pic>
    </p:spTree>
    <p:extLst>
      <p:ext uri="{BB962C8B-B14F-4D97-AF65-F5344CB8AC3E}">
        <p14:creationId xmlns:p14="http://schemas.microsoft.com/office/powerpoint/2010/main" val="4128911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2A38E807-33E0-448D-A66A-8FB698580C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8652" y="0"/>
            <a:ext cx="6213551" cy="7397232"/>
          </a:xfrm>
          <a:prstGeom prst="rect">
            <a:avLst/>
          </a:prstGeom>
        </p:spPr>
      </p:pic>
      <p:sp>
        <p:nvSpPr>
          <p:cNvPr id="4" name="CasellaDiTesto 3">
            <a:extLst>
              <a:ext uri="{FF2B5EF4-FFF2-40B4-BE49-F238E27FC236}">
                <a16:creationId xmlns:a16="http://schemas.microsoft.com/office/drawing/2014/main" id="{675E22CF-2952-452A-999E-8F4DD994DEA8}"/>
              </a:ext>
            </a:extLst>
          </p:cNvPr>
          <p:cNvSpPr txBox="1"/>
          <p:nvPr/>
        </p:nvSpPr>
        <p:spPr>
          <a:xfrm>
            <a:off x="697831" y="385228"/>
            <a:ext cx="4276770" cy="982513"/>
          </a:xfrm>
          <a:prstGeom prst="rect">
            <a:avLst/>
          </a:prstGeom>
          <a:noFill/>
        </p:spPr>
        <p:txBody>
          <a:bodyPr wrap="square" rtlCol="0">
            <a:spAutoFit/>
          </a:bodyPr>
          <a:lstStyle/>
          <a:p>
            <a:pPr algn="ctr">
              <a:lnSpc>
                <a:spcPct val="150000"/>
              </a:lnSpc>
            </a:pPr>
            <a:r>
              <a:rPr lang="en-US" sz="4400" b="1" dirty="0">
                <a:solidFill>
                  <a:srgbClr val="06D0BD"/>
                </a:solidFill>
                <a:latin typeface="Arial" panose="020B0604020202020204" pitchFamily="34" charset="0"/>
                <a:cs typeface="Arial" panose="020B0604020202020204" pitchFamily="34" charset="0"/>
              </a:rPr>
              <a:t>Brain Workers</a:t>
            </a:r>
            <a:endParaRPr lang="it-IT" sz="4400" b="1" dirty="0">
              <a:solidFill>
                <a:srgbClr val="06D0BD"/>
              </a:solidFill>
              <a:latin typeface="Arial" panose="020B0604020202020204" pitchFamily="34" charset="0"/>
              <a:cs typeface="Arial" panose="020B0604020202020204" pitchFamily="34" charset="0"/>
            </a:endParaRPr>
          </a:p>
        </p:txBody>
      </p:sp>
      <p:pic>
        <p:nvPicPr>
          <p:cNvPr id="5" name="Immagine 4">
            <a:extLst>
              <a:ext uri="{FF2B5EF4-FFF2-40B4-BE49-F238E27FC236}">
                <a16:creationId xmlns:a16="http://schemas.microsoft.com/office/drawing/2014/main" id="{C529EDB5-6EDF-476A-BA92-BDF6954FF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915159"/>
            <a:ext cx="1318829" cy="1451314"/>
          </a:xfrm>
          <a:prstGeom prst="rect">
            <a:avLst/>
          </a:prstGeom>
        </p:spPr>
      </p:pic>
      <p:sp>
        <p:nvSpPr>
          <p:cNvPr id="6" name="CasellaDiTesto 5">
            <a:extLst>
              <a:ext uri="{FF2B5EF4-FFF2-40B4-BE49-F238E27FC236}">
                <a16:creationId xmlns:a16="http://schemas.microsoft.com/office/drawing/2014/main" id="{D8590BFE-6BA5-44DE-B018-C8BEC82E8F54}"/>
              </a:ext>
            </a:extLst>
          </p:cNvPr>
          <p:cNvSpPr txBox="1"/>
          <p:nvPr/>
        </p:nvSpPr>
        <p:spPr>
          <a:xfrm>
            <a:off x="0" y="123618"/>
            <a:ext cx="3720890" cy="523220"/>
          </a:xfrm>
          <a:prstGeom prst="rect">
            <a:avLst/>
          </a:prstGeom>
          <a:noFill/>
        </p:spPr>
        <p:txBody>
          <a:bodyPr wrap="none" rtlCol="0">
            <a:spAutoFit/>
          </a:bodyPr>
          <a:lstStyle/>
          <a:p>
            <a:r>
              <a:rPr lang="en-US" sz="2800" b="1" dirty="0">
                <a:solidFill>
                  <a:schemeClr val="accent1">
                    <a:lumMod val="50000"/>
                  </a:schemeClr>
                </a:solidFill>
                <a:latin typeface="Arial" panose="020B0604020202020204" pitchFamily="34" charset="0"/>
                <a:cs typeface="Arial" panose="020B0604020202020204" pitchFamily="34" charset="0"/>
              </a:rPr>
              <a:t>Fabians used to call </a:t>
            </a:r>
            <a:endParaRPr lang="es-ES" sz="2800" b="1" dirty="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07314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par>
                          <p:cTn id="20" fill="hold">
                            <p:stCondLst>
                              <p:cond delay="1500"/>
                            </p:stCondLst>
                            <p:childTnLst>
                              <p:par>
                                <p:cTn id="21" presetID="2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549</TotalTime>
  <Words>775</Words>
  <Application>Microsoft Office PowerPoint</Application>
  <PresentationFormat>Panorámica</PresentationFormat>
  <Paragraphs>86</Paragraphs>
  <Slides>22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Arial</vt:lpstr>
      <vt:lpstr>Calibri</vt:lpstr>
      <vt:lpstr>Calibri Light</vt:lpstr>
      <vt:lpstr>Roboto Condensed</vt:lpstr>
      <vt:lpstr>Tema di Office</vt:lpstr>
      <vt:lpstr>Presentación de PowerPoint</vt:lpstr>
      <vt:lpstr>UNIVERSIDAD LA SALLE   TEACHERS' FORUM     MEXICO CITY</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Comunicazione</dc:creator>
  <cp:lastModifiedBy>Miguel Angel Ramírez Jarquín</cp:lastModifiedBy>
  <cp:revision>75</cp:revision>
  <dcterms:created xsi:type="dcterms:W3CDTF">2018-06-12T12:59:48Z</dcterms:created>
  <dcterms:modified xsi:type="dcterms:W3CDTF">2018-06-19T13:20:57Z</dcterms:modified>
</cp:coreProperties>
</file>